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48" r:id="rId2"/>
  </p:sldMasterIdLst>
  <p:notesMasterIdLst>
    <p:notesMasterId r:id="rId20"/>
  </p:notesMasterIdLst>
  <p:sldIdLst>
    <p:sldId id="292" r:id="rId3"/>
    <p:sldId id="293" r:id="rId4"/>
    <p:sldId id="257" r:id="rId5"/>
    <p:sldId id="258" r:id="rId6"/>
    <p:sldId id="260" r:id="rId7"/>
    <p:sldId id="273" r:id="rId8"/>
    <p:sldId id="267" r:id="rId9"/>
    <p:sldId id="281" r:id="rId10"/>
    <p:sldId id="274" r:id="rId11"/>
    <p:sldId id="278" r:id="rId12"/>
    <p:sldId id="279" r:id="rId13"/>
    <p:sldId id="275" r:id="rId14"/>
    <p:sldId id="276" r:id="rId15"/>
    <p:sldId id="287" r:id="rId16"/>
    <p:sldId id="268" r:id="rId17"/>
    <p:sldId id="286" r:id="rId18"/>
    <p:sldId id="289"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00D0E-5A41-4330-808C-717CA1B953F6}" v="931" dt="2022-11-10T21:32:13.6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900FDF-955C-40DD-A3EB-6204F721B81F}"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80713921-9E30-42B1-BC75-F8F03BCB0E09}">
      <dgm:prSet/>
      <dgm:spPr/>
      <dgm:t>
        <a:bodyPr/>
        <a:lstStyle/>
        <a:p>
          <a:r>
            <a:rPr lang="en-US"/>
            <a:t>Increase the perceived value of the product by targeting the audience and placing your product at such places where it is very much visible to the customers. Tangible value is already good.</a:t>
          </a:r>
        </a:p>
      </dgm:t>
    </dgm:pt>
    <dgm:pt modelId="{6C1212A2-D5D1-4730-B3BB-C475086F9544}" type="parTrans" cxnId="{7640FCED-86C5-441F-AE53-8A148A6E078F}">
      <dgm:prSet/>
      <dgm:spPr/>
      <dgm:t>
        <a:bodyPr/>
        <a:lstStyle/>
        <a:p>
          <a:endParaRPr lang="en-US"/>
        </a:p>
      </dgm:t>
    </dgm:pt>
    <dgm:pt modelId="{340092FF-56FB-458E-A3CB-D2A97A3153F7}" type="sibTrans" cxnId="{7640FCED-86C5-441F-AE53-8A148A6E078F}">
      <dgm:prSet/>
      <dgm:spPr/>
      <dgm:t>
        <a:bodyPr/>
        <a:lstStyle/>
        <a:p>
          <a:endParaRPr lang="en-US"/>
        </a:p>
      </dgm:t>
    </dgm:pt>
    <dgm:pt modelId="{572D2BC0-9F55-48BF-A1D3-E2F6187D7732}">
      <dgm:prSet/>
      <dgm:spPr/>
      <dgm:t>
        <a:bodyPr/>
        <a:lstStyle/>
        <a:p>
          <a:r>
            <a:rPr lang="en-US"/>
            <a:t>For making and giving personalized discounts we also have loyalty programs that at each purchase you get these many points to be redeemed in next purchase.</a:t>
          </a:r>
        </a:p>
      </dgm:t>
    </dgm:pt>
    <dgm:pt modelId="{5BAB4046-DEF2-42E8-A89E-768C42A53CE3}" type="parTrans" cxnId="{F1337B89-F2E9-4E0B-AFE8-5A618EC7931B}">
      <dgm:prSet/>
      <dgm:spPr/>
      <dgm:t>
        <a:bodyPr/>
        <a:lstStyle/>
        <a:p>
          <a:endParaRPr lang="en-US"/>
        </a:p>
      </dgm:t>
    </dgm:pt>
    <dgm:pt modelId="{A006126C-EE0F-4E28-99FC-05E688DA58AA}" type="sibTrans" cxnId="{F1337B89-F2E9-4E0B-AFE8-5A618EC7931B}">
      <dgm:prSet/>
      <dgm:spPr/>
      <dgm:t>
        <a:bodyPr/>
        <a:lstStyle/>
        <a:p>
          <a:endParaRPr lang="en-US"/>
        </a:p>
      </dgm:t>
    </dgm:pt>
    <dgm:pt modelId="{E5355B96-B410-450F-AECE-9742759F9ED7}">
      <dgm:prSet/>
      <dgm:spPr/>
      <dgm:t>
        <a:bodyPr/>
        <a:lstStyle/>
        <a:p>
          <a:r>
            <a:rPr lang="en-US"/>
            <a:t>Make a feature in our web app where we have a community to let the customers ask questions and answered by the existing customers itself</a:t>
          </a:r>
        </a:p>
      </dgm:t>
    </dgm:pt>
    <dgm:pt modelId="{ACB873AF-23CB-4D2D-AEFD-E523A6FF18CF}" type="parTrans" cxnId="{B8A0BE4C-F93F-4D6C-ADE0-34EF620EF59B}">
      <dgm:prSet/>
      <dgm:spPr/>
      <dgm:t>
        <a:bodyPr/>
        <a:lstStyle/>
        <a:p>
          <a:endParaRPr lang="en-US"/>
        </a:p>
      </dgm:t>
    </dgm:pt>
    <dgm:pt modelId="{0A379B82-6834-4DF0-8ED9-A3569E6BD1B5}" type="sibTrans" cxnId="{B8A0BE4C-F93F-4D6C-ADE0-34EF620EF59B}">
      <dgm:prSet/>
      <dgm:spPr/>
      <dgm:t>
        <a:bodyPr/>
        <a:lstStyle/>
        <a:p>
          <a:endParaRPr lang="en-US"/>
        </a:p>
      </dgm:t>
    </dgm:pt>
    <dgm:pt modelId="{3BE2C2EC-3FD3-4708-91F3-974892068213}" type="pres">
      <dgm:prSet presAssocID="{63900FDF-955C-40DD-A3EB-6204F721B81F}" presName="root" presStyleCnt="0">
        <dgm:presLayoutVars>
          <dgm:dir/>
          <dgm:resizeHandles val="exact"/>
        </dgm:presLayoutVars>
      </dgm:prSet>
      <dgm:spPr/>
    </dgm:pt>
    <dgm:pt modelId="{D9DB2D0C-4914-43EB-A65F-A97B32E7C34E}" type="pres">
      <dgm:prSet presAssocID="{63900FDF-955C-40DD-A3EB-6204F721B81F}" presName="container" presStyleCnt="0">
        <dgm:presLayoutVars>
          <dgm:dir/>
          <dgm:resizeHandles val="exact"/>
        </dgm:presLayoutVars>
      </dgm:prSet>
      <dgm:spPr/>
    </dgm:pt>
    <dgm:pt modelId="{7A7DFE67-34CB-463E-92E6-901D29E235EE}" type="pres">
      <dgm:prSet presAssocID="{80713921-9E30-42B1-BC75-F8F03BCB0E09}" presName="compNode" presStyleCnt="0"/>
      <dgm:spPr/>
    </dgm:pt>
    <dgm:pt modelId="{2C58E47F-3CB9-47FC-9240-561F463B0A25}" type="pres">
      <dgm:prSet presAssocID="{80713921-9E30-42B1-BC75-F8F03BCB0E09}" presName="iconBgRect" presStyleLbl="bgShp" presStyleIdx="0" presStyleCnt="3"/>
      <dgm:spPr/>
    </dgm:pt>
    <dgm:pt modelId="{851074BE-6443-4C97-81BF-251486838425}" type="pres">
      <dgm:prSet presAssocID="{80713921-9E30-42B1-BC75-F8F03BCB0E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vertising"/>
        </a:ext>
      </dgm:extLst>
    </dgm:pt>
    <dgm:pt modelId="{0F5BB740-969C-48CF-AC0C-6BA0FAEAD467}" type="pres">
      <dgm:prSet presAssocID="{80713921-9E30-42B1-BC75-F8F03BCB0E09}" presName="spaceRect" presStyleCnt="0"/>
      <dgm:spPr/>
    </dgm:pt>
    <dgm:pt modelId="{6CE49427-6CCE-4C13-B46C-71446F0E4A70}" type="pres">
      <dgm:prSet presAssocID="{80713921-9E30-42B1-BC75-F8F03BCB0E09}" presName="textRect" presStyleLbl="revTx" presStyleIdx="0" presStyleCnt="3">
        <dgm:presLayoutVars>
          <dgm:chMax val="1"/>
          <dgm:chPref val="1"/>
        </dgm:presLayoutVars>
      </dgm:prSet>
      <dgm:spPr/>
    </dgm:pt>
    <dgm:pt modelId="{92CE1495-DDE6-4962-BFCC-65F35AEBF9D5}" type="pres">
      <dgm:prSet presAssocID="{340092FF-56FB-458E-A3CB-D2A97A3153F7}" presName="sibTrans" presStyleLbl="sibTrans2D1" presStyleIdx="0" presStyleCnt="0"/>
      <dgm:spPr/>
    </dgm:pt>
    <dgm:pt modelId="{94E6CA15-6144-421D-B5E7-6EA3AF00EA8C}" type="pres">
      <dgm:prSet presAssocID="{572D2BC0-9F55-48BF-A1D3-E2F6187D7732}" presName="compNode" presStyleCnt="0"/>
      <dgm:spPr/>
    </dgm:pt>
    <dgm:pt modelId="{E6AB520E-CA5E-4AE9-B326-A9EE1A084CEC}" type="pres">
      <dgm:prSet presAssocID="{572D2BC0-9F55-48BF-A1D3-E2F6187D7732}" presName="iconBgRect" presStyleLbl="bgShp" presStyleIdx="1" presStyleCnt="3"/>
      <dgm:spPr/>
    </dgm:pt>
    <dgm:pt modelId="{E746AAD0-1C30-4F4C-A636-7F682A57FF2E}" type="pres">
      <dgm:prSet presAssocID="{572D2BC0-9F55-48BF-A1D3-E2F6187D773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8D816E3D-05FB-418C-B602-1AFA253D0123}" type="pres">
      <dgm:prSet presAssocID="{572D2BC0-9F55-48BF-A1D3-E2F6187D7732}" presName="spaceRect" presStyleCnt="0"/>
      <dgm:spPr/>
    </dgm:pt>
    <dgm:pt modelId="{94CD4F2E-B3BE-4C4B-A9AC-28A67AE85DA6}" type="pres">
      <dgm:prSet presAssocID="{572D2BC0-9F55-48BF-A1D3-E2F6187D7732}" presName="textRect" presStyleLbl="revTx" presStyleIdx="1" presStyleCnt="3">
        <dgm:presLayoutVars>
          <dgm:chMax val="1"/>
          <dgm:chPref val="1"/>
        </dgm:presLayoutVars>
      </dgm:prSet>
      <dgm:spPr/>
    </dgm:pt>
    <dgm:pt modelId="{84A08477-3260-4213-B20A-73D6F94986A6}" type="pres">
      <dgm:prSet presAssocID="{A006126C-EE0F-4E28-99FC-05E688DA58AA}" presName="sibTrans" presStyleLbl="sibTrans2D1" presStyleIdx="0" presStyleCnt="0"/>
      <dgm:spPr/>
    </dgm:pt>
    <dgm:pt modelId="{7646C9E6-02A2-4CA6-A851-C10E56CDD839}" type="pres">
      <dgm:prSet presAssocID="{E5355B96-B410-450F-AECE-9742759F9ED7}" presName="compNode" presStyleCnt="0"/>
      <dgm:spPr/>
    </dgm:pt>
    <dgm:pt modelId="{6900A4D0-F4BC-4ABC-A659-12617C4FB214}" type="pres">
      <dgm:prSet presAssocID="{E5355B96-B410-450F-AECE-9742759F9ED7}" presName="iconBgRect" presStyleLbl="bgShp" presStyleIdx="2" presStyleCnt="3"/>
      <dgm:spPr/>
    </dgm:pt>
    <dgm:pt modelId="{B111F491-E33E-479C-92C5-78EC45D9F251}" type="pres">
      <dgm:prSet presAssocID="{E5355B96-B410-450F-AECE-9742759F9ED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ions"/>
        </a:ext>
      </dgm:extLst>
    </dgm:pt>
    <dgm:pt modelId="{20428CF2-E66A-45AB-B234-213C1FD080D8}" type="pres">
      <dgm:prSet presAssocID="{E5355B96-B410-450F-AECE-9742759F9ED7}" presName="spaceRect" presStyleCnt="0"/>
      <dgm:spPr/>
    </dgm:pt>
    <dgm:pt modelId="{520FDD78-90FA-4CDB-AA2F-453BABDD63A0}" type="pres">
      <dgm:prSet presAssocID="{E5355B96-B410-450F-AECE-9742759F9ED7}" presName="textRect" presStyleLbl="revTx" presStyleIdx="2" presStyleCnt="3">
        <dgm:presLayoutVars>
          <dgm:chMax val="1"/>
          <dgm:chPref val="1"/>
        </dgm:presLayoutVars>
      </dgm:prSet>
      <dgm:spPr/>
    </dgm:pt>
  </dgm:ptLst>
  <dgm:cxnLst>
    <dgm:cxn modelId="{F7EADC20-F322-4C59-A277-7276DD1A0593}" type="presOf" srcId="{80713921-9E30-42B1-BC75-F8F03BCB0E09}" destId="{6CE49427-6CCE-4C13-B46C-71446F0E4A70}" srcOrd="0" destOrd="0" presId="urn:microsoft.com/office/officeart/2018/2/layout/IconCircleList"/>
    <dgm:cxn modelId="{B8A0BE4C-F93F-4D6C-ADE0-34EF620EF59B}" srcId="{63900FDF-955C-40DD-A3EB-6204F721B81F}" destId="{E5355B96-B410-450F-AECE-9742759F9ED7}" srcOrd="2" destOrd="0" parTransId="{ACB873AF-23CB-4D2D-AEFD-E523A6FF18CF}" sibTransId="{0A379B82-6834-4DF0-8ED9-A3569E6BD1B5}"/>
    <dgm:cxn modelId="{0826B258-1B06-4E4B-93FF-519D930E15D0}" type="presOf" srcId="{340092FF-56FB-458E-A3CB-D2A97A3153F7}" destId="{92CE1495-DDE6-4962-BFCC-65F35AEBF9D5}" srcOrd="0" destOrd="0" presId="urn:microsoft.com/office/officeart/2018/2/layout/IconCircleList"/>
    <dgm:cxn modelId="{F1337B89-F2E9-4E0B-AFE8-5A618EC7931B}" srcId="{63900FDF-955C-40DD-A3EB-6204F721B81F}" destId="{572D2BC0-9F55-48BF-A1D3-E2F6187D7732}" srcOrd="1" destOrd="0" parTransId="{5BAB4046-DEF2-42E8-A89E-768C42A53CE3}" sibTransId="{A006126C-EE0F-4E28-99FC-05E688DA58AA}"/>
    <dgm:cxn modelId="{C5309897-DB02-4442-BBB5-96EB02B59257}" type="presOf" srcId="{A006126C-EE0F-4E28-99FC-05E688DA58AA}" destId="{84A08477-3260-4213-B20A-73D6F94986A6}" srcOrd="0" destOrd="0" presId="urn:microsoft.com/office/officeart/2018/2/layout/IconCircleList"/>
    <dgm:cxn modelId="{216EF3B3-5760-4D60-9528-6652E0D08D1C}" type="presOf" srcId="{E5355B96-B410-450F-AECE-9742759F9ED7}" destId="{520FDD78-90FA-4CDB-AA2F-453BABDD63A0}" srcOrd="0" destOrd="0" presId="urn:microsoft.com/office/officeart/2018/2/layout/IconCircleList"/>
    <dgm:cxn modelId="{79EC73B5-EF7B-4748-9EA7-1B99D34E9BDD}" type="presOf" srcId="{63900FDF-955C-40DD-A3EB-6204F721B81F}" destId="{3BE2C2EC-3FD3-4708-91F3-974892068213}" srcOrd="0" destOrd="0" presId="urn:microsoft.com/office/officeart/2018/2/layout/IconCircleList"/>
    <dgm:cxn modelId="{12F1C0E7-B89E-420F-ACA9-8625180948E6}" type="presOf" srcId="{572D2BC0-9F55-48BF-A1D3-E2F6187D7732}" destId="{94CD4F2E-B3BE-4C4B-A9AC-28A67AE85DA6}" srcOrd="0" destOrd="0" presId="urn:microsoft.com/office/officeart/2018/2/layout/IconCircleList"/>
    <dgm:cxn modelId="{7640FCED-86C5-441F-AE53-8A148A6E078F}" srcId="{63900FDF-955C-40DD-A3EB-6204F721B81F}" destId="{80713921-9E30-42B1-BC75-F8F03BCB0E09}" srcOrd="0" destOrd="0" parTransId="{6C1212A2-D5D1-4730-B3BB-C475086F9544}" sibTransId="{340092FF-56FB-458E-A3CB-D2A97A3153F7}"/>
    <dgm:cxn modelId="{93CDD941-C390-4AD3-AB1E-2F79B2E17CC6}" type="presParOf" srcId="{3BE2C2EC-3FD3-4708-91F3-974892068213}" destId="{D9DB2D0C-4914-43EB-A65F-A97B32E7C34E}" srcOrd="0" destOrd="0" presId="urn:microsoft.com/office/officeart/2018/2/layout/IconCircleList"/>
    <dgm:cxn modelId="{40425787-0EBB-46DB-9900-FEB16D692184}" type="presParOf" srcId="{D9DB2D0C-4914-43EB-A65F-A97B32E7C34E}" destId="{7A7DFE67-34CB-463E-92E6-901D29E235EE}" srcOrd="0" destOrd="0" presId="urn:microsoft.com/office/officeart/2018/2/layout/IconCircleList"/>
    <dgm:cxn modelId="{9EB00574-91BD-4150-A607-0F50EFA70380}" type="presParOf" srcId="{7A7DFE67-34CB-463E-92E6-901D29E235EE}" destId="{2C58E47F-3CB9-47FC-9240-561F463B0A25}" srcOrd="0" destOrd="0" presId="urn:microsoft.com/office/officeart/2018/2/layout/IconCircleList"/>
    <dgm:cxn modelId="{71461A4E-9CCE-4A0E-97F2-257EA4C9C9C6}" type="presParOf" srcId="{7A7DFE67-34CB-463E-92E6-901D29E235EE}" destId="{851074BE-6443-4C97-81BF-251486838425}" srcOrd="1" destOrd="0" presId="urn:microsoft.com/office/officeart/2018/2/layout/IconCircleList"/>
    <dgm:cxn modelId="{3D5C2DCC-4FBA-41D0-960D-0D31045F1251}" type="presParOf" srcId="{7A7DFE67-34CB-463E-92E6-901D29E235EE}" destId="{0F5BB740-969C-48CF-AC0C-6BA0FAEAD467}" srcOrd="2" destOrd="0" presId="urn:microsoft.com/office/officeart/2018/2/layout/IconCircleList"/>
    <dgm:cxn modelId="{3C6CC8FE-2877-400E-8B9A-32A931C9B010}" type="presParOf" srcId="{7A7DFE67-34CB-463E-92E6-901D29E235EE}" destId="{6CE49427-6CCE-4C13-B46C-71446F0E4A70}" srcOrd="3" destOrd="0" presId="urn:microsoft.com/office/officeart/2018/2/layout/IconCircleList"/>
    <dgm:cxn modelId="{C08F9FED-D4D7-4CD6-BA54-8D88DA340B0A}" type="presParOf" srcId="{D9DB2D0C-4914-43EB-A65F-A97B32E7C34E}" destId="{92CE1495-DDE6-4962-BFCC-65F35AEBF9D5}" srcOrd="1" destOrd="0" presId="urn:microsoft.com/office/officeart/2018/2/layout/IconCircleList"/>
    <dgm:cxn modelId="{B9A358A1-7B3F-4014-9423-5035C4D0F843}" type="presParOf" srcId="{D9DB2D0C-4914-43EB-A65F-A97B32E7C34E}" destId="{94E6CA15-6144-421D-B5E7-6EA3AF00EA8C}" srcOrd="2" destOrd="0" presId="urn:microsoft.com/office/officeart/2018/2/layout/IconCircleList"/>
    <dgm:cxn modelId="{41F691C3-39EB-464D-80F8-64D57F663F02}" type="presParOf" srcId="{94E6CA15-6144-421D-B5E7-6EA3AF00EA8C}" destId="{E6AB520E-CA5E-4AE9-B326-A9EE1A084CEC}" srcOrd="0" destOrd="0" presId="urn:microsoft.com/office/officeart/2018/2/layout/IconCircleList"/>
    <dgm:cxn modelId="{FE80D6C2-F275-4B3D-AFCC-D098FE17F160}" type="presParOf" srcId="{94E6CA15-6144-421D-B5E7-6EA3AF00EA8C}" destId="{E746AAD0-1C30-4F4C-A636-7F682A57FF2E}" srcOrd="1" destOrd="0" presId="urn:microsoft.com/office/officeart/2018/2/layout/IconCircleList"/>
    <dgm:cxn modelId="{0576299C-F828-476E-8558-26A15DCB8F28}" type="presParOf" srcId="{94E6CA15-6144-421D-B5E7-6EA3AF00EA8C}" destId="{8D816E3D-05FB-418C-B602-1AFA253D0123}" srcOrd="2" destOrd="0" presId="urn:microsoft.com/office/officeart/2018/2/layout/IconCircleList"/>
    <dgm:cxn modelId="{BE2D534A-2F64-4DAD-B642-F29A40E075FC}" type="presParOf" srcId="{94E6CA15-6144-421D-B5E7-6EA3AF00EA8C}" destId="{94CD4F2E-B3BE-4C4B-A9AC-28A67AE85DA6}" srcOrd="3" destOrd="0" presId="urn:microsoft.com/office/officeart/2018/2/layout/IconCircleList"/>
    <dgm:cxn modelId="{1B901C54-A16F-44E4-BEBA-3F951D75CEFA}" type="presParOf" srcId="{D9DB2D0C-4914-43EB-A65F-A97B32E7C34E}" destId="{84A08477-3260-4213-B20A-73D6F94986A6}" srcOrd="3" destOrd="0" presId="urn:microsoft.com/office/officeart/2018/2/layout/IconCircleList"/>
    <dgm:cxn modelId="{220AB4D7-BD20-44C0-8376-476494D4F8FF}" type="presParOf" srcId="{D9DB2D0C-4914-43EB-A65F-A97B32E7C34E}" destId="{7646C9E6-02A2-4CA6-A851-C10E56CDD839}" srcOrd="4" destOrd="0" presId="urn:microsoft.com/office/officeart/2018/2/layout/IconCircleList"/>
    <dgm:cxn modelId="{C78117E4-C61A-4C53-960B-64180C64F19C}" type="presParOf" srcId="{7646C9E6-02A2-4CA6-A851-C10E56CDD839}" destId="{6900A4D0-F4BC-4ABC-A659-12617C4FB214}" srcOrd="0" destOrd="0" presId="urn:microsoft.com/office/officeart/2018/2/layout/IconCircleList"/>
    <dgm:cxn modelId="{2ED266F7-2893-4430-8E2E-B5A7CA8F4B51}" type="presParOf" srcId="{7646C9E6-02A2-4CA6-A851-C10E56CDD839}" destId="{B111F491-E33E-479C-92C5-78EC45D9F251}" srcOrd="1" destOrd="0" presId="urn:microsoft.com/office/officeart/2018/2/layout/IconCircleList"/>
    <dgm:cxn modelId="{2D6C0387-0D63-474F-96EF-F3470BF7F88B}" type="presParOf" srcId="{7646C9E6-02A2-4CA6-A851-C10E56CDD839}" destId="{20428CF2-E66A-45AB-B234-213C1FD080D8}" srcOrd="2" destOrd="0" presId="urn:microsoft.com/office/officeart/2018/2/layout/IconCircleList"/>
    <dgm:cxn modelId="{FBFE6A0A-BEAB-44B2-B52A-7B58577CCE32}" type="presParOf" srcId="{7646C9E6-02A2-4CA6-A851-C10E56CDD839}" destId="{520FDD78-90FA-4CDB-AA2F-453BABDD63A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8B276E-C584-4E09-8B1B-1108D7B12EDA}" type="doc">
      <dgm:prSet loTypeId="urn:microsoft.com/office/officeart/2018/5/layout/IconLeaf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B9728E1D-5B0F-49EA-88E2-5AE27C5E2EDA}">
      <dgm:prSet/>
      <dgm:spPr/>
      <dgm:t>
        <a:bodyPr/>
        <a:lstStyle/>
        <a:p>
          <a:pPr>
            <a:defRPr cap="all"/>
          </a:pPr>
          <a:r>
            <a:rPr lang="en-US"/>
            <a:t>Web App Development</a:t>
          </a:r>
        </a:p>
      </dgm:t>
    </dgm:pt>
    <dgm:pt modelId="{733C2870-0B8D-4887-8C12-FA543E89CEC0}" type="parTrans" cxnId="{DAC1DD26-B8F5-459F-90AF-5A6DFCBF9FA9}">
      <dgm:prSet/>
      <dgm:spPr/>
      <dgm:t>
        <a:bodyPr/>
        <a:lstStyle/>
        <a:p>
          <a:endParaRPr lang="en-US"/>
        </a:p>
      </dgm:t>
    </dgm:pt>
    <dgm:pt modelId="{8F1EC835-593B-4E86-A705-969CADB8591B}" type="sibTrans" cxnId="{DAC1DD26-B8F5-459F-90AF-5A6DFCBF9FA9}">
      <dgm:prSet/>
      <dgm:spPr/>
      <dgm:t>
        <a:bodyPr/>
        <a:lstStyle/>
        <a:p>
          <a:endParaRPr lang="en-US"/>
        </a:p>
      </dgm:t>
    </dgm:pt>
    <dgm:pt modelId="{E2138DF6-D56A-4618-92CC-906670F0DF69}">
      <dgm:prSet/>
      <dgm:spPr/>
      <dgm:t>
        <a:bodyPr/>
        <a:lstStyle/>
        <a:p>
          <a:pPr>
            <a:defRPr cap="all"/>
          </a:pPr>
          <a:r>
            <a:rPr lang="en-US"/>
            <a:t>Cloud Network</a:t>
          </a:r>
        </a:p>
      </dgm:t>
    </dgm:pt>
    <dgm:pt modelId="{7524ADBC-9298-4EEF-8451-DD12DEAE518E}" type="parTrans" cxnId="{ABA49C28-2527-4AC9-B9B8-8BDCC1DC1CB8}">
      <dgm:prSet/>
      <dgm:spPr/>
      <dgm:t>
        <a:bodyPr/>
        <a:lstStyle/>
        <a:p>
          <a:endParaRPr lang="en-US"/>
        </a:p>
      </dgm:t>
    </dgm:pt>
    <dgm:pt modelId="{BE989026-D823-4A15-BC88-71D6F62C0474}" type="sibTrans" cxnId="{ABA49C28-2527-4AC9-B9B8-8BDCC1DC1CB8}">
      <dgm:prSet/>
      <dgm:spPr/>
      <dgm:t>
        <a:bodyPr/>
        <a:lstStyle/>
        <a:p>
          <a:endParaRPr lang="en-US"/>
        </a:p>
      </dgm:t>
    </dgm:pt>
    <dgm:pt modelId="{360A15F0-D39D-4C81-91EE-5BBE2AC59204}">
      <dgm:prSet/>
      <dgm:spPr/>
      <dgm:t>
        <a:bodyPr/>
        <a:lstStyle/>
        <a:p>
          <a:pPr>
            <a:defRPr cap="all"/>
          </a:pPr>
          <a:r>
            <a:rPr lang="en-US"/>
            <a:t>GPS integration</a:t>
          </a:r>
        </a:p>
      </dgm:t>
    </dgm:pt>
    <dgm:pt modelId="{C785B20D-C1AF-4EA9-87E7-3460C41A37BD}" type="parTrans" cxnId="{98823EF9-98E9-40AA-9832-D4571618E3F4}">
      <dgm:prSet/>
      <dgm:spPr/>
      <dgm:t>
        <a:bodyPr/>
        <a:lstStyle/>
        <a:p>
          <a:endParaRPr lang="en-US"/>
        </a:p>
      </dgm:t>
    </dgm:pt>
    <dgm:pt modelId="{B68F6284-1A22-4064-B978-76C39745760B}" type="sibTrans" cxnId="{98823EF9-98E9-40AA-9832-D4571618E3F4}">
      <dgm:prSet/>
      <dgm:spPr/>
      <dgm:t>
        <a:bodyPr/>
        <a:lstStyle/>
        <a:p>
          <a:endParaRPr lang="en-US"/>
        </a:p>
      </dgm:t>
    </dgm:pt>
    <dgm:pt modelId="{ECF1E5ED-4A84-4A19-8A40-7C3531EEDCB7}">
      <dgm:prSet/>
      <dgm:spPr/>
      <dgm:t>
        <a:bodyPr/>
        <a:lstStyle/>
        <a:p>
          <a:pPr>
            <a:defRPr cap="all"/>
          </a:pPr>
          <a:r>
            <a:rPr lang="en-US"/>
            <a:t>Artificial Intelligence</a:t>
          </a:r>
        </a:p>
      </dgm:t>
    </dgm:pt>
    <dgm:pt modelId="{676C48A9-F562-4E66-B4F6-D2A38876F05A}" type="parTrans" cxnId="{B94507EE-0738-4B31-97E3-7EF16135A47A}">
      <dgm:prSet/>
      <dgm:spPr/>
      <dgm:t>
        <a:bodyPr/>
        <a:lstStyle/>
        <a:p>
          <a:endParaRPr lang="en-US"/>
        </a:p>
      </dgm:t>
    </dgm:pt>
    <dgm:pt modelId="{471CE6B3-6A02-42AB-A6BC-26B0A5AA7A86}" type="sibTrans" cxnId="{B94507EE-0738-4B31-97E3-7EF16135A47A}">
      <dgm:prSet/>
      <dgm:spPr/>
      <dgm:t>
        <a:bodyPr/>
        <a:lstStyle/>
        <a:p>
          <a:endParaRPr lang="en-US"/>
        </a:p>
      </dgm:t>
    </dgm:pt>
    <dgm:pt modelId="{13BDED58-D9F7-40D0-A51E-945544535896}">
      <dgm:prSet/>
      <dgm:spPr/>
      <dgm:t>
        <a:bodyPr/>
        <a:lstStyle/>
        <a:p>
          <a:pPr>
            <a:defRPr cap="all"/>
          </a:pPr>
          <a:r>
            <a:rPr lang="en-US"/>
            <a:t>Augmented Reality</a:t>
          </a:r>
        </a:p>
      </dgm:t>
    </dgm:pt>
    <dgm:pt modelId="{5B474845-6FE8-4FBF-A494-A64AD1A6F80B}" type="parTrans" cxnId="{65381901-2838-414E-AE26-B6ED1640069C}">
      <dgm:prSet/>
      <dgm:spPr/>
      <dgm:t>
        <a:bodyPr/>
        <a:lstStyle/>
        <a:p>
          <a:endParaRPr lang="en-US"/>
        </a:p>
      </dgm:t>
    </dgm:pt>
    <dgm:pt modelId="{6CBEF42F-FFFE-4B87-8BC6-497813DAB5DE}" type="sibTrans" cxnId="{65381901-2838-414E-AE26-B6ED1640069C}">
      <dgm:prSet/>
      <dgm:spPr/>
      <dgm:t>
        <a:bodyPr/>
        <a:lstStyle/>
        <a:p>
          <a:endParaRPr lang="en-US"/>
        </a:p>
      </dgm:t>
    </dgm:pt>
    <dgm:pt modelId="{F28C20C7-A1F2-4B64-A5BA-F88B13BD122A}">
      <dgm:prSet/>
      <dgm:spPr/>
      <dgm:t>
        <a:bodyPr/>
        <a:lstStyle/>
        <a:p>
          <a:pPr>
            <a:defRPr cap="all"/>
          </a:pPr>
          <a:r>
            <a:rPr lang="en-US"/>
            <a:t>Machine Learning</a:t>
          </a:r>
        </a:p>
      </dgm:t>
    </dgm:pt>
    <dgm:pt modelId="{1055DFF0-6032-490E-B323-9972FD1E49CE}" type="parTrans" cxnId="{34B9DC00-B4EC-4F85-B815-9E532CF53771}">
      <dgm:prSet/>
      <dgm:spPr/>
      <dgm:t>
        <a:bodyPr/>
        <a:lstStyle/>
        <a:p>
          <a:endParaRPr lang="en-US"/>
        </a:p>
      </dgm:t>
    </dgm:pt>
    <dgm:pt modelId="{938ABE2A-75EB-47CE-8059-8BC44599456A}" type="sibTrans" cxnId="{34B9DC00-B4EC-4F85-B815-9E532CF53771}">
      <dgm:prSet/>
      <dgm:spPr/>
      <dgm:t>
        <a:bodyPr/>
        <a:lstStyle/>
        <a:p>
          <a:endParaRPr lang="en-US"/>
        </a:p>
      </dgm:t>
    </dgm:pt>
    <dgm:pt modelId="{B80EA846-B615-4A66-B106-4075D99A4506}" type="pres">
      <dgm:prSet presAssocID="{908B276E-C584-4E09-8B1B-1108D7B12EDA}" presName="root" presStyleCnt="0">
        <dgm:presLayoutVars>
          <dgm:dir/>
          <dgm:resizeHandles val="exact"/>
        </dgm:presLayoutVars>
      </dgm:prSet>
      <dgm:spPr/>
    </dgm:pt>
    <dgm:pt modelId="{D06E6819-5C05-41EE-A0E1-AC0F6AF00E6F}" type="pres">
      <dgm:prSet presAssocID="{B9728E1D-5B0F-49EA-88E2-5AE27C5E2EDA}" presName="compNode" presStyleCnt="0"/>
      <dgm:spPr/>
    </dgm:pt>
    <dgm:pt modelId="{51760B6B-C164-43DD-853A-C7C5B95237B9}" type="pres">
      <dgm:prSet presAssocID="{B9728E1D-5B0F-49EA-88E2-5AE27C5E2EDA}" presName="iconBgRect" presStyleLbl="bgShp" presStyleIdx="0" presStyleCnt="6"/>
      <dgm:spPr>
        <a:prstGeom prst="round2DiagRect">
          <a:avLst>
            <a:gd name="adj1" fmla="val 29727"/>
            <a:gd name="adj2" fmla="val 0"/>
          </a:avLst>
        </a:prstGeom>
      </dgm:spPr>
    </dgm:pt>
    <dgm:pt modelId="{3DB28F36-7A1E-4AB2-81BD-D691E200F394}" type="pres">
      <dgm:prSet presAssocID="{B9728E1D-5B0F-49EA-88E2-5AE27C5E2ED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CC2AD454-2D19-4602-B677-AB9D6CF4019B}" type="pres">
      <dgm:prSet presAssocID="{B9728E1D-5B0F-49EA-88E2-5AE27C5E2EDA}" presName="spaceRect" presStyleCnt="0"/>
      <dgm:spPr/>
    </dgm:pt>
    <dgm:pt modelId="{0FC36D45-E7BE-454F-9CBE-5E51BF021D7F}" type="pres">
      <dgm:prSet presAssocID="{B9728E1D-5B0F-49EA-88E2-5AE27C5E2EDA}" presName="textRect" presStyleLbl="revTx" presStyleIdx="0" presStyleCnt="6">
        <dgm:presLayoutVars>
          <dgm:chMax val="1"/>
          <dgm:chPref val="1"/>
        </dgm:presLayoutVars>
      </dgm:prSet>
      <dgm:spPr/>
    </dgm:pt>
    <dgm:pt modelId="{4000FFB6-F34F-466A-ABDC-4AF0807412FA}" type="pres">
      <dgm:prSet presAssocID="{8F1EC835-593B-4E86-A705-969CADB8591B}" presName="sibTrans" presStyleCnt="0"/>
      <dgm:spPr/>
    </dgm:pt>
    <dgm:pt modelId="{2E1C7962-FC98-4578-B648-B6EB660CEF80}" type="pres">
      <dgm:prSet presAssocID="{E2138DF6-D56A-4618-92CC-906670F0DF69}" presName="compNode" presStyleCnt="0"/>
      <dgm:spPr/>
    </dgm:pt>
    <dgm:pt modelId="{27442A1C-3609-48CE-9F0F-C542C4640392}" type="pres">
      <dgm:prSet presAssocID="{E2138DF6-D56A-4618-92CC-906670F0DF69}" presName="iconBgRect" presStyleLbl="bgShp" presStyleIdx="1" presStyleCnt="6"/>
      <dgm:spPr>
        <a:prstGeom prst="round2DiagRect">
          <a:avLst>
            <a:gd name="adj1" fmla="val 29727"/>
            <a:gd name="adj2" fmla="val 0"/>
          </a:avLst>
        </a:prstGeom>
      </dgm:spPr>
    </dgm:pt>
    <dgm:pt modelId="{8142C75D-7EA7-465F-BFD8-08D59D613289}" type="pres">
      <dgm:prSet presAssocID="{E2138DF6-D56A-4618-92CC-906670F0DF6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86750005-4448-413C-8D8F-CCD32F6731C9}" type="pres">
      <dgm:prSet presAssocID="{E2138DF6-D56A-4618-92CC-906670F0DF69}" presName="spaceRect" presStyleCnt="0"/>
      <dgm:spPr/>
    </dgm:pt>
    <dgm:pt modelId="{B5B5F2BF-5996-449F-962A-7562E55102D6}" type="pres">
      <dgm:prSet presAssocID="{E2138DF6-D56A-4618-92CC-906670F0DF69}" presName="textRect" presStyleLbl="revTx" presStyleIdx="1" presStyleCnt="6">
        <dgm:presLayoutVars>
          <dgm:chMax val="1"/>
          <dgm:chPref val="1"/>
        </dgm:presLayoutVars>
      </dgm:prSet>
      <dgm:spPr/>
    </dgm:pt>
    <dgm:pt modelId="{5F8B4669-42A5-4E4C-985A-0C99D8F754D4}" type="pres">
      <dgm:prSet presAssocID="{BE989026-D823-4A15-BC88-71D6F62C0474}" presName="sibTrans" presStyleCnt="0"/>
      <dgm:spPr/>
    </dgm:pt>
    <dgm:pt modelId="{72C424E2-591A-4A74-A60C-90D0BE0452AD}" type="pres">
      <dgm:prSet presAssocID="{360A15F0-D39D-4C81-91EE-5BBE2AC59204}" presName="compNode" presStyleCnt="0"/>
      <dgm:spPr/>
    </dgm:pt>
    <dgm:pt modelId="{F950DBF1-73EA-4BD5-82BE-AEAA9892E919}" type="pres">
      <dgm:prSet presAssocID="{360A15F0-D39D-4C81-91EE-5BBE2AC59204}" presName="iconBgRect" presStyleLbl="bgShp" presStyleIdx="2" presStyleCnt="6"/>
      <dgm:spPr>
        <a:prstGeom prst="round2DiagRect">
          <a:avLst>
            <a:gd name="adj1" fmla="val 29727"/>
            <a:gd name="adj2" fmla="val 0"/>
          </a:avLst>
        </a:prstGeom>
      </dgm:spPr>
    </dgm:pt>
    <dgm:pt modelId="{EDC6F00A-4EE4-40ED-B81A-F3E8DD123C6B}" type="pres">
      <dgm:prSet presAssocID="{360A15F0-D39D-4C81-91EE-5BBE2AC5920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atellite"/>
        </a:ext>
      </dgm:extLst>
    </dgm:pt>
    <dgm:pt modelId="{6999B458-BEB0-4526-9A8E-0EF0E67E659C}" type="pres">
      <dgm:prSet presAssocID="{360A15F0-D39D-4C81-91EE-5BBE2AC59204}" presName="spaceRect" presStyleCnt="0"/>
      <dgm:spPr/>
    </dgm:pt>
    <dgm:pt modelId="{CA865872-7A06-42C3-B677-C77AAE5474A6}" type="pres">
      <dgm:prSet presAssocID="{360A15F0-D39D-4C81-91EE-5BBE2AC59204}" presName="textRect" presStyleLbl="revTx" presStyleIdx="2" presStyleCnt="6">
        <dgm:presLayoutVars>
          <dgm:chMax val="1"/>
          <dgm:chPref val="1"/>
        </dgm:presLayoutVars>
      </dgm:prSet>
      <dgm:spPr/>
    </dgm:pt>
    <dgm:pt modelId="{3A170220-69C8-4D50-9039-0D89A2D23DFE}" type="pres">
      <dgm:prSet presAssocID="{B68F6284-1A22-4064-B978-76C39745760B}" presName="sibTrans" presStyleCnt="0"/>
      <dgm:spPr/>
    </dgm:pt>
    <dgm:pt modelId="{B387A196-B4A7-4178-9231-88E4F4349DE9}" type="pres">
      <dgm:prSet presAssocID="{ECF1E5ED-4A84-4A19-8A40-7C3531EEDCB7}" presName="compNode" presStyleCnt="0"/>
      <dgm:spPr/>
    </dgm:pt>
    <dgm:pt modelId="{1812D17A-1A61-4A44-B28A-6E60C3E74D96}" type="pres">
      <dgm:prSet presAssocID="{ECF1E5ED-4A84-4A19-8A40-7C3531EEDCB7}" presName="iconBgRect" presStyleLbl="bgShp" presStyleIdx="3" presStyleCnt="6"/>
      <dgm:spPr>
        <a:prstGeom prst="round2DiagRect">
          <a:avLst>
            <a:gd name="adj1" fmla="val 29727"/>
            <a:gd name="adj2" fmla="val 0"/>
          </a:avLst>
        </a:prstGeom>
      </dgm:spPr>
    </dgm:pt>
    <dgm:pt modelId="{38730000-5F13-411C-8FC7-73D205B6B4B3}" type="pres">
      <dgm:prSet presAssocID="{ECF1E5ED-4A84-4A19-8A40-7C3531EEDCB7}"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BCFA007F-3BAD-493A-ABC2-C9E36E1A0008}" type="pres">
      <dgm:prSet presAssocID="{ECF1E5ED-4A84-4A19-8A40-7C3531EEDCB7}" presName="spaceRect" presStyleCnt="0"/>
      <dgm:spPr/>
    </dgm:pt>
    <dgm:pt modelId="{91EB76D6-8C50-4BA4-B207-FF1AB763A675}" type="pres">
      <dgm:prSet presAssocID="{ECF1E5ED-4A84-4A19-8A40-7C3531EEDCB7}" presName="textRect" presStyleLbl="revTx" presStyleIdx="3" presStyleCnt="6">
        <dgm:presLayoutVars>
          <dgm:chMax val="1"/>
          <dgm:chPref val="1"/>
        </dgm:presLayoutVars>
      </dgm:prSet>
      <dgm:spPr/>
    </dgm:pt>
    <dgm:pt modelId="{95D53F4F-8E6F-46E5-AC2C-DD55F74F97EF}" type="pres">
      <dgm:prSet presAssocID="{471CE6B3-6A02-42AB-A6BC-26B0A5AA7A86}" presName="sibTrans" presStyleCnt="0"/>
      <dgm:spPr/>
    </dgm:pt>
    <dgm:pt modelId="{00EA9E70-F903-4210-8749-23C08540A1BA}" type="pres">
      <dgm:prSet presAssocID="{13BDED58-D9F7-40D0-A51E-945544535896}" presName="compNode" presStyleCnt="0"/>
      <dgm:spPr/>
    </dgm:pt>
    <dgm:pt modelId="{420AC31C-D34C-4BFD-A9F2-D67F19119403}" type="pres">
      <dgm:prSet presAssocID="{13BDED58-D9F7-40D0-A51E-945544535896}" presName="iconBgRect" presStyleLbl="bgShp" presStyleIdx="4" presStyleCnt="6"/>
      <dgm:spPr>
        <a:prstGeom prst="round2DiagRect">
          <a:avLst>
            <a:gd name="adj1" fmla="val 29727"/>
            <a:gd name="adj2" fmla="val 0"/>
          </a:avLst>
        </a:prstGeom>
      </dgm:spPr>
    </dgm:pt>
    <dgm:pt modelId="{ADAAE79B-EDA1-4FEF-9935-01CE8711B514}" type="pres">
      <dgm:prSet presAssocID="{13BDED58-D9F7-40D0-A51E-94554453589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irtual RealityHeadset"/>
        </a:ext>
      </dgm:extLst>
    </dgm:pt>
    <dgm:pt modelId="{A93B093F-CDB1-4552-886B-9BB776F6BB87}" type="pres">
      <dgm:prSet presAssocID="{13BDED58-D9F7-40D0-A51E-945544535896}" presName="spaceRect" presStyleCnt="0"/>
      <dgm:spPr/>
    </dgm:pt>
    <dgm:pt modelId="{B3ADF1E7-2F8C-44F8-A4D5-B02A21FB292C}" type="pres">
      <dgm:prSet presAssocID="{13BDED58-D9F7-40D0-A51E-945544535896}" presName="textRect" presStyleLbl="revTx" presStyleIdx="4" presStyleCnt="6">
        <dgm:presLayoutVars>
          <dgm:chMax val="1"/>
          <dgm:chPref val="1"/>
        </dgm:presLayoutVars>
      </dgm:prSet>
      <dgm:spPr/>
    </dgm:pt>
    <dgm:pt modelId="{D771B721-384E-4C6D-89DF-89C86A378CBD}" type="pres">
      <dgm:prSet presAssocID="{6CBEF42F-FFFE-4B87-8BC6-497813DAB5DE}" presName="sibTrans" presStyleCnt="0"/>
      <dgm:spPr/>
    </dgm:pt>
    <dgm:pt modelId="{C3DF5417-F37B-4DCA-8DB9-85283FE65BAC}" type="pres">
      <dgm:prSet presAssocID="{F28C20C7-A1F2-4B64-A5BA-F88B13BD122A}" presName="compNode" presStyleCnt="0"/>
      <dgm:spPr/>
    </dgm:pt>
    <dgm:pt modelId="{5BFCEC78-6E87-4AD3-9967-5D0C111DE6C8}" type="pres">
      <dgm:prSet presAssocID="{F28C20C7-A1F2-4B64-A5BA-F88B13BD122A}" presName="iconBgRect" presStyleLbl="bgShp" presStyleIdx="5" presStyleCnt="6"/>
      <dgm:spPr>
        <a:prstGeom prst="round2DiagRect">
          <a:avLst>
            <a:gd name="adj1" fmla="val 29727"/>
            <a:gd name="adj2" fmla="val 0"/>
          </a:avLst>
        </a:prstGeom>
      </dgm:spPr>
    </dgm:pt>
    <dgm:pt modelId="{6A988DDB-FC3D-4084-8EFE-F37D6254FA6C}" type="pres">
      <dgm:prSet presAssocID="{F28C20C7-A1F2-4B64-A5BA-F88B13BD122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ears"/>
        </a:ext>
      </dgm:extLst>
    </dgm:pt>
    <dgm:pt modelId="{F7558192-4A8B-4214-BBD9-0BD8A226B7CA}" type="pres">
      <dgm:prSet presAssocID="{F28C20C7-A1F2-4B64-A5BA-F88B13BD122A}" presName="spaceRect" presStyleCnt="0"/>
      <dgm:spPr/>
    </dgm:pt>
    <dgm:pt modelId="{F4794C81-ECB5-4905-9490-98FAE460F6D5}" type="pres">
      <dgm:prSet presAssocID="{F28C20C7-A1F2-4B64-A5BA-F88B13BD122A}" presName="textRect" presStyleLbl="revTx" presStyleIdx="5" presStyleCnt="6">
        <dgm:presLayoutVars>
          <dgm:chMax val="1"/>
          <dgm:chPref val="1"/>
        </dgm:presLayoutVars>
      </dgm:prSet>
      <dgm:spPr/>
    </dgm:pt>
  </dgm:ptLst>
  <dgm:cxnLst>
    <dgm:cxn modelId="{34B9DC00-B4EC-4F85-B815-9E532CF53771}" srcId="{908B276E-C584-4E09-8B1B-1108D7B12EDA}" destId="{F28C20C7-A1F2-4B64-A5BA-F88B13BD122A}" srcOrd="5" destOrd="0" parTransId="{1055DFF0-6032-490E-B323-9972FD1E49CE}" sibTransId="{938ABE2A-75EB-47CE-8059-8BC44599456A}"/>
    <dgm:cxn modelId="{65381901-2838-414E-AE26-B6ED1640069C}" srcId="{908B276E-C584-4E09-8B1B-1108D7B12EDA}" destId="{13BDED58-D9F7-40D0-A51E-945544535896}" srcOrd="4" destOrd="0" parTransId="{5B474845-6FE8-4FBF-A494-A64AD1A6F80B}" sibTransId="{6CBEF42F-FFFE-4B87-8BC6-497813DAB5DE}"/>
    <dgm:cxn modelId="{DAC1DD26-B8F5-459F-90AF-5A6DFCBF9FA9}" srcId="{908B276E-C584-4E09-8B1B-1108D7B12EDA}" destId="{B9728E1D-5B0F-49EA-88E2-5AE27C5E2EDA}" srcOrd="0" destOrd="0" parTransId="{733C2870-0B8D-4887-8C12-FA543E89CEC0}" sibTransId="{8F1EC835-593B-4E86-A705-969CADB8591B}"/>
    <dgm:cxn modelId="{ABA49C28-2527-4AC9-B9B8-8BDCC1DC1CB8}" srcId="{908B276E-C584-4E09-8B1B-1108D7B12EDA}" destId="{E2138DF6-D56A-4618-92CC-906670F0DF69}" srcOrd="1" destOrd="0" parTransId="{7524ADBC-9298-4EEF-8451-DD12DEAE518E}" sibTransId="{BE989026-D823-4A15-BC88-71D6F62C0474}"/>
    <dgm:cxn modelId="{78B0B438-E51C-497D-8D90-787B11D2E648}" type="presOf" srcId="{908B276E-C584-4E09-8B1B-1108D7B12EDA}" destId="{B80EA846-B615-4A66-B106-4075D99A4506}" srcOrd="0" destOrd="0" presId="urn:microsoft.com/office/officeart/2018/5/layout/IconLeafLabelList"/>
    <dgm:cxn modelId="{0FAE1344-47DD-4609-95FF-84E187086315}" type="presOf" srcId="{13BDED58-D9F7-40D0-A51E-945544535896}" destId="{B3ADF1E7-2F8C-44F8-A4D5-B02A21FB292C}" srcOrd="0" destOrd="0" presId="urn:microsoft.com/office/officeart/2018/5/layout/IconLeafLabelList"/>
    <dgm:cxn modelId="{2A173157-6D9C-4068-AA6E-B1AB16DE0083}" type="presOf" srcId="{ECF1E5ED-4A84-4A19-8A40-7C3531EEDCB7}" destId="{91EB76D6-8C50-4BA4-B207-FF1AB763A675}" srcOrd="0" destOrd="0" presId="urn:microsoft.com/office/officeart/2018/5/layout/IconLeafLabelList"/>
    <dgm:cxn modelId="{64D5058A-D846-431A-ACA5-50AAEBC898FC}" type="presOf" srcId="{B9728E1D-5B0F-49EA-88E2-5AE27C5E2EDA}" destId="{0FC36D45-E7BE-454F-9CBE-5E51BF021D7F}" srcOrd="0" destOrd="0" presId="urn:microsoft.com/office/officeart/2018/5/layout/IconLeafLabelList"/>
    <dgm:cxn modelId="{203E6CEA-767D-4D2F-A06B-0E1DD4B6CBA9}" type="presOf" srcId="{E2138DF6-D56A-4618-92CC-906670F0DF69}" destId="{B5B5F2BF-5996-449F-962A-7562E55102D6}" srcOrd="0" destOrd="0" presId="urn:microsoft.com/office/officeart/2018/5/layout/IconLeafLabelList"/>
    <dgm:cxn modelId="{FEF3F2EB-CE06-4F65-BCEF-DDAA9BDED1F0}" type="presOf" srcId="{F28C20C7-A1F2-4B64-A5BA-F88B13BD122A}" destId="{F4794C81-ECB5-4905-9490-98FAE460F6D5}" srcOrd="0" destOrd="0" presId="urn:microsoft.com/office/officeart/2018/5/layout/IconLeafLabelList"/>
    <dgm:cxn modelId="{B94507EE-0738-4B31-97E3-7EF16135A47A}" srcId="{908B276E-C584-4E09-8B1B-1108D7B12EDA}" destId="{ECF1E5ED-4A84-4A19-8A40-7C3531EEDCB7}" srcOrd="3" destOrd="0" parTransId="{676C48A9-F562-4E66-B4F6-D2A38876F05A}" sibTransId="{471CE6B3-6A02-42AB-A6BC-26B0A5AA7A86}"/>
    <dgm:cxn modelId="{57B9FBEF-09AF-4A7F-9D03-8B066145C631}" type="presOf" srcId="{360A15F0-D39D-4C81-91EE-5BBE2AC59204}" destId="{CA865872-7A06-42C3-B677-C77AAE5474A6}" srcOrd="0" destOrd="0" presId="urn:microsoft.com/office/officeart/2018/5/layout/IconLeafLabelList"/>
    <dgm:cxn modelId="{98823EF9-98E9-40AA-9832-D4571618E3F4}" srcId="{908B276E-C584-4E09-8B1B-1108D7B12EDA}" destId="{360A15F0-D39D-4C81-91EE-5BBE2AC59204}" srcOrd="2" destOrd="0" parTransId="{C785B20D-C1AF-4EA9-87E7-3460C41A37BD}" sibTransId="{B68F6284-1A22-4064-B978-76C39745760B}"/>
    <dgm:cxn modelId="{BD04BEF9-DDA4-423C-9306-630A51180686}" type="presParOf" srcId="{B80EA846-B615-4A66-B106-4075D99A4506}" destId="{D06E6819-5C05-41EE-A0E1-AC0F6AF00E6F}" srcOrd="0" destOrd="0" presId="urn:microsoft.com/office/officeart/2018/5/layout/IconLeafLabelList"/>
    <dgm:cxn modelId="{DDB7A38E-F82C-47D4-93CF-0AC5233BCD96}" type="presParOf" srcId="{D06E6819-5C05-41EE-A0E1-AC0F6AF00E6F}" destId="{51760B6B-C164-43DD-853A-C7C5B95237B9}" srcOrd="0" destOrd="0" presId="urn:microsoft.com/office/officeart/2018/5/layout/IconLeafLabelList"/>
    <dgm:cxn modelId="{7779C749-E540-4172-8038-FD3E106BB364}" type="presParOf" srcId="{D06E6819-5C05-41EE-A0E1-AC0F6AF00E6F}" destId="{3DB28F36-7A1E-4AB2-81BD-D691E200F394}" srcOrd="1" destOrd="0" presId="urn:microsoft.com/office/officeart/2018/5/layout/IconLeafLabelList"/>
    <dgm:cxn modelId="{D409883C-69C7-4E19-B5FA-145A4E90A25C}" type="presParOf" srcId="{D06E6819-5C05-41EE-A0E1-AC0F6AF00E6F}" destId="{CC2AD454-2D19-4602-B677-AB9D6CF4019B}" srcOrd="2" destOrd="0" presId="urn:microsoft.com/office/officeart/2018/5/layout/IconLeafLabelList"/>
    <dgm:cxn modelId="{29599D8B-D645-4E9E-B830-B85F1439318C}" type="presParOf" srcId="{D06E6819-5C05-41EE-A0E1-AC0F6AF00E6F}" destId="{0FC36D45-E7BE-454F-9CBE-5E51BF021D7F}" srcOrd="3" destOrd="0" presId="urn:microsoft.com/office/officeart/2018/5/layout/IconLeafLabelList"/>
    <dgm:cxn modelId="{B6686602-18B2-4B87-BB8F-38AA7E229361}" type="presParOf" srcId="{B80EA846-B615-4A66-B106-4075D99A4506}" destId="{4000FFB6-F34F-466A-ABDC-4AF0807412FA}" srcOrd="1" destOrd="0" presId="urn:microsoft.com/office/officeart/2018/5/layout/IconLeafLabelList"/>
    <dgm:cxn modelId="{C38D2135-E92D-40F6-8BEB-5013F52BB3B9}" type="presParOf" srcId="{B80EA846-B615-4A66-B106-4075D99A4506}" destId="{2E1C7962-FC98-4578-B648-B6EB660CEF80}" srcOrd="2" destOrd="0" presId="urn:microsoft.com/office/officeart/2018/5/layout/IconLeafLabelList"/>
    <dgm:cxn modelId="{003467C9-A7E1-42F6-B1A4-D0867CE0E74B}" type="presParOf" srcId="{2E1C7962-FC98-4578-B648-B6EB660CEF80}" destId="{27442A1C-3609-48CE-9F0F-C542C4640392}" srcOrd="0" destOrd="0" presId="urn:microsoft.com/office/officeart/2018/5/layout/IconLeafLabelList"/>
    <dgm:cxn modelId="{AB78CBB3-74CA-489C-9C8E-EDB84FDBC3EF}" type="presParOf" srcId="{2E1C7962-FC98-4578-B648-B6EB660CEF80}" destId="{8142C75D-7EA7-465F-BFD8-08D59D613289}" srcOrd="1" destOrd="0" presId="urn:microsoft.com/office/officeart/2018/5/layout/IconLeafLabelList"/>
    <dgm:cxn modelId="{268C0A13-B1A4-4551-8FDC-49430C411D2E}" type="presParOf" srcId="{2E1C7962-FC98-4578-B648-B6EB660CEF80}" destId="{86750005-4448-413C-8D8F-CCD32F6731C9}" srcOrd="2" destOrd="0" presId="urn:microsoft.com/office/officeart/2018/5/layout/IconLeafLabelList"/>
    <dgm:cxn modelId="{8678B251-C7C6-4218-9A1B-BA231E75D332}" type="presParOf" srcId="{2E1C7962-FC98-4578-B648-B6EB660CEF80}" destId="{B5B5F2BF-5996-449F-962A-7562E55102D6}" srcOrd="3" destOrd="0" presId="urn:microsoft.com/office/officeart/2018/5/layout/IconLeafLabelList"/>
    <dgm:cxn modelId="{51D9B418-7300-451A-BD02-D92DE3746DDB}" type="presParOf" srcId="{B80EA846-B615-4A66-B106-4075D99A4506}" destId="{5F8B4669-42A5-4E4C-985A-0C99D8F754D4}" srcOrd="3" destOrd="0" presId="urn:microsoft.com/office/officeart/2018/5/layout/IconLeafLabelList"/>
    <dgm:cxn modelId="{8327017A-CB50-4845-85EE-091B40A7F910}" type="presParOf" srcId="{B80EA846-B615-4A66-B106-4075D99A4506}" destId="{72C424E2-591A-4A74-A60C-90D0BE0452AD}" srcOrd="4" destOrd="0" presId="urn:microsoft.com/office/officeart/2018/5/layout/IconLeafLabelList"/>
    <dgm:cxn modelId="{DA3041FA-D553-4315-951D-EC2412FCF1B8}" type="presParOf" srcId="{72C424E2-591A-4A74-A60C-90D0BE0452AD}" destId="{F950DBF1-73EA-4BD5-82BE-AEAA9892E919}" srcOrd="0" destOrd="0" presId="urn:microsoft.com/office/officeart/2018/5/layout/IconLeafLabelList"/>
    <dgm:cxn modelId="{4F994F08-4E39-4C28-836B-56A04268E031}" type="presParOf" srcId="{72C424E2-591A-4A74-A60C-90D0BE0452AD}" destId="{EDC6F00A-4EE4-40ED-B81A-F3E8DD123C6B}" srcOrd="1" destOrd="0" presId="urn:microsoft.com/office/officeart/2018/5/layout/IconLeafLabelList"/>
    <dgm:cxn modelId="{CC2D9611-77B9-40CF-9F60-38CFDE7147BA}" type="presParOf" srcId="{72C424E2-591A-4A74-A60C-90D0BE0452AD}" destId="{6999B458-BEB0-4526-9A8E-0EF0E67E659C}" srcOrd="2" destOrd="0" presId="urn:microsoft.com/office/officeart/2018/5/layout/IconLeafLabelList"/>
    <dgm:cxn modelId="{DBC04B89-ED6B-4315-A30C-C3E189316826}" type="presParOf" srcId="{72C424E2-591A-4A74-A60C-90D0BE0452AD}" destId="{CA865872-7A06-42C3-B677-C77AAE5474A6}" srcOrd="3" destOrd="0" presId="urn:microsoft.com/office/officeart/2018/5/layout/IconLeafLabelList"/>
    <dgm:cxn modelId="{A74EB95B-0DD2-4D19-A182-74C1C9E97B0D}" type="presParOf" srcId="{B80EA846-B615-4A66-B106-4075D99A4506}" destId="{3A170220-69C8-4D50-9039-0D89A2D23DFE}" srcOrd="5" destOrd="0" presId="urn:microsoft.com/office/officeart/2018/5/layout/IconLeafLabelList"/>
    <dgm:cxn modelId="{4064AD50-B993-4F8F-88A8-64DEF1FA85BC}" type="presParOf" srcId="{B80EA846-B615-4A66-B106-4075D99A4506}" destId="{B387A196-B4A7-4178-9231-88E4F4349DE9}" srcOrd="6" destOrd="0" presId="urn:microsoft.com/office/officeart/2018/5/layout/IconLeafLabelList"/>
    <dgm:cxn modelId="{D8B9DE49-E113-4C94-A4AB-69A4BF104B9B}" type="presParOf" srcId="{B387A196-B4A7-4178-9231-88E4F4349DE9}" destId="{1812D17A-1A61-4A44-B28A-6E60C3E74D96}" srcOrd="0" destOrd="0" presId="urn:microsoft.com/office/officeart/2018/5/layout/IconLeafLabelList"/>
    <dgm:cxn modelId="{8F5B423E-A7BA-49FC-AC6C-19B1DD84545E}" type="presParOf" srcId="{B387A196-B4A7-4178-9231-88E4F4349DE9}" destId="{38730000-5F13-411C-8FC7-73D205B6B4B3}" srcOrd="1" destOrd="0" presId="urn:microsoft.com/office/officeart/2018/5/layout/IconLeafLabelList"/>
    <dgm:cxn modelId="{2D212E33-0694-4095-AA84-B68AFF68777A}" type="presParOf" srcId="{B387A196-B4A7-4178-9231-88E4F4349DE9}" destId="{BCFA007F-3BAD-493A-ABC2-C9E36E1A0008}" srcOrd="2" destOrd="0" presId="urn:microsoft.com/office/officeart/2018/5/layout/IconLeafLabelList"/>
    <dgm:cxn modelId="{E5E5D52C-D891-43D0-9E70-EA13CEBF79C9}" type="presParOf" srcId="{B387A196-B4A7-4178-9231-88E4F4349DE9}" destId="{91EB76D6-8C50-4BA4-B207-FF1AB763A675}" srcOrd="3" destOrd="0" presId="urn:microsoft.com/office/officeart/2018/5/layout/IconLeafLabelList"/>
    <dgm:cxn modelId="{FAFF4C45-9313-421C-BD48-56A36DC6DCD8}" type="presParOf" srcId="{B80EA846-B615-4A66-B106-4075D99A4506}" destId="{95D53F4F-8E6F-46E5-AC2C-DD55F74F97EF}" srcOrd="7" destOrd="0" presId="urn:microsoft.com/office/officeart/2018/5/layout/IconLeafLabelList"/>
    <dgm:cxn modelId="{3B1975AB-A4BA-4181-9B27-EA599434D208}" type="presParOf" srcId="{B80EA846-B615-4A66-B106-4075D99A4506}" destId="{00EA9E70-F903-4210-8749-23C08540A1BA}" srcOrd="8" destOrd="0" presId="urn:microsoft.com/office/officeart/2018/5/layout/IconLeafLabelList"/>
    <dgm:cxn modelId="{6F0B71B2-2A6B-41F9-8EE9-7A13A690D9B5}" type="presParOf" srcId="{00EA9E70-F903-4210-8749-23C08540A1BA}" destId="{420AC31C-D34C-4BFD-A9F2-D67F19119403}" srcOrd="0" destOrd="0" presId="urn:microsoft.com/office/officeart/2018/5/layout/IconLeafLabelList"/>
    <dgm:cxn modelId="{9C658AD2-DA66-4F5B-B765-573B618E30A6}" type="presParOf" srcId="{00EA9E70-F903-4210-8749-23C08540A1BA}" destId="{ADAAE79B-EDA1-4FEF-9935-01CE8711B514}" srcOrd="1" destOrd="0" presId="urn:microsoft.com/office/officeart/2018/5/layout/IconLeafLabelList"/>
    <dgm:cxn modelId="{6CB2EF69-06F0-46EF-90AF-E6E8F682253E}" type="presParOf" srcId="{00EA9E70-F903-4210-8749-23C08540A1BA}" destId="{A93B093F-CDB1-4552-886B-9BB776F6BB87}" srcOrd="2" destOrd="0" presId="urn:microsoft.com/office/officeart/2018/5/layout/IconLeafLabelList"/>
    <dgm:cxn modelId="{901EB85B-6BD4-45D9-81A1-CDF456883F04}" type="presParOf" srcId="{00EA9E70-F903-4210-8749-23C08540A1BA}" destId="{B3ADF1E7-2F8C-44F8-A4D5-B02A21FB292C}" srcOrd="3" destOrd="0" presId="urn:microsoft.com/office/officeart/2018/5/layout/IconLeafLabelList"/>
    <dgm:cxn modelId="{72811B30-8784-43E7-8453-14620CA5F27B}" type="presParOf" srcId="{B80EA846-B615-4A66-B106-4075D99A4506}" destId="{D771B721-384E-4C6D-89DF-89C86A378CBD}" srcOrd="9" destOrd="0" presId="urn:microsoft.com/office/officeart/2018/5/layout/IconLeafLabelList"/>
    <dgm:cxn modelId="{D10C59CA-9060-484E-A783-16E5FBFD9EC1}" type="presParOf" srcId="{B80EA846-B615-4A66-B106-4075D99A4506}" destId="{C3DF5417-F37B-4DCA-8DB9-85283FE65BAC}" srcOrd="10" destOrd="0" presId="urn:microsoft.com/office/officeart/2018/5/layout/IconLeafLabelList"/>
    <dgm:cxn modelId="{0BF5ED79-DAAA-4EC1-8446-A5BBD2CA086B}" type="presParOf" srcId="{C3DF5417-F37B-4DCA-8DB9-85283FE65BAC}" destId="{5BFCEC78-6E87-4AD3-9967-5D0C111DE6C8}" srcOrd="0" destOrd="0" presId="urn:microsoft.com/office/officeart/2018/5/layout/IconLeafLabelList"/>
    <dgm:cxn modelId="{572C294F-C8C7-41EB-B0DF-ACF77E6B95C8}" type="presParOf" srcId="{C3DF5417-F37B-4DCA-8DB9-85283FE65BAC}" destId="{6A988DDB-FC3D-4084-8EFE-F37D6254FA6C}" srcOrd="1" destOrd="0" presId="urn:microsoft.com/office/officeart/2018/5/layout/IconLeafLabelList"/>
    <dgm:cxn modelId="{8742F6DA-4F9B-4B8B-BD7A-EEC2744C06CD}" type="presParOf" srcId="{C3DF5417-F37B-4DCA-8DB9-85283FE65BAC}" destId="{F7558192-4A8B-4214-BBD9-0BD8A226B7CA}" srcOrd="2" destOrd="0" presId="urn:microsoft.com/office/officeart/2018/5/layout/IconLeafLabelList"/>
    <dgm:cxn modelId="{D80BBEC0-163B-461F-BB8A-D22F2CA2653D}" type="presParOf" srcId="{C3DF5417-F37B-4DCA-8DB9-85283FE65BAC}" destId="{F4794C81-ECB5-4905-9490-98FAE460F6D5}"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8E47F-3CB9-47FC-9240-561F463B0A25}">
      <dsp:nvSpPr>
        <dsp:cNvPr id="0" name=""/>
        <dsp:cNvSpPr/>
      </dsp:nvSpPr>
      <dsp:spPr>
        <a:xfrm>
          <a:off x="289" y="1217088"/>
          <a:ext cx="710427" cy="71042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1074BE-6443-4C97-81BF-251486838425}">
      <dsp:nvSpPr>
        <dsp:cNvPr id="0" name=""/>
        <dsp:cNvSpPr/>
      </dsp:nvSpPr>
      <dsp:spPr>
        <a:xfrm>
          <a:off x="149479" y="1366277"/>
          <a:ext cx="412048" cy="412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E49427-6CCE-4C13-B46C-71446F0E4A70}">
      <dsp:nvSpPr>
        <dsp:cNvPr id="0" name=""/>
        <dsp:cNvSpPr/>
      </dsp:nvSpPr>
      <dsp:spPr>
        <a:xfrm>
          <a:off x="862952" y="1217088"/>
          <a:ext cx="1674579" cy="71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Increase the perceived value of the product by targeting the audience and placing your product at such places where it is very much visible to the customers. Tangible value is already good.</a:t>
          </a:r>
        </a:p>
      </dsp:txBody>
      <dsp:txXfrm>
        <a:off x="862952" y="1217088"/>
        <a:ext cx="1674579" cy="710427"/>
      </dsp:txXfrm>
    </dsp:sp>
    <dsp:sp modelId="{E6AB520E-CA5E-4AE9-B326-A9EE1A084CEC}">
      <dsp:nvSpPr>
        <dsp:cNvPr id="0" name=""/>
        <dsp:cNvSpPr/>
      </dsp:nvSpPr>
      <dsp:spPr>
        <a:xfrm>
          <a:off x="2829314" y="1217088"/>
          <a:ext cx="710427" cy="71042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46AAD0-1C30-4F4C-A636-7F682A57FF2E}">
      <dsp:nvSpPr>
        <dsp:cNvPr id="0" name=""/>
        <dsp:cNvSpPr/>
      </dsp:nvSpPr>
      <dsp:spPr>
        <a:xfrm>
          <a:off x="2978504" y="1366277"/>
          <a:ext cx="412048" cy="412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D4F2E-B3BE-4C4B-A9AC-28A67AE85DA6}">
      <dsp:nvSpPr>
        <dsp:cNvPr id="0" name=""/>
        <dsp:cNvSpPr/>
      </dsp:nvSpPr>
      <dsp:spPr>
        <a:xfrm>
          <a:off x="3691976" y="1217088"/>
          <a:ext cx="1674579" cy="71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For making and giving personalized discounts we also have loyalty programs that at each purchase you get these many points to be redeemed in next purchase.</a:t>
          </a:r>
        </a:p>
      </dsp:txBody>
      <dsp:txXfrm>
        <a:off x="3691976" y="1217088"/>
        <a:ext cx="1674579" cy="710427"/>
      </dsp:txXfrm>
    </dsp:sp>
    <dsp:sp modelId="{6900A4D0-F4BC-4ABC-A659-12617C4FB214}">
      <dsp:nvSpPr>
        <dsp:cNvPr id="0" name=""/>
        <dsp:cNvSpPr/>
      </dsp:nvSpPr>
      <dsp:spPr>
        <a:xfrm>
          <a:off x="5658339" y="1217088"/>
          <a:ext cx="710427" cy="71042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11F491-E33E-479C-92C5-78EC45D9F251}">
      <dsp:nvSpPr>
        <dsp:cNvPr id="0" name=""/>
        <dsp:cNvSpPr/>
      </dsp:nvSpPr>
      <dsp:spPr>
        <a:xfrm>
          <a:off x="5807529" y="1366277"/>
          <a:ext cx="412048" cy="412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0FDD78-90FA-4CDB-AA2F-453BABDD63A0}">
      <dsp:nvSpPr>
        <dsp:cNvPr id="0" name=""/>
        <dsp:cNvSpPr/>
      </dsp:nvSpPr>
      <dsp:spPr>
        <a:xfrm>
          <a:off x="6521001" y="1217088"/>
          <a:ext cx="1674579" cy="710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88950">
            <a:lnSpc>
              <a:spcPct val="90000"/>
            </a:lnSpc>
            <a:spcBef>
              <a:spcPct val="0"/>
            </a:spcBef>
            <a:spcAft>
              <a:spcPct val="35000"/>
            </a:spcAft>
            <a:buNone/>
          </a:pPr>
          <a:r>
            <a:rPr lang="en-US" sz="1100" kern="1200"/>
            <a:t>Make a feature in our web app where we have a community to let the customers ask questions and answered by the existing customers itself</a:t>
          </a:r>
        </a:p>
      </dsp:txBody>
      <dsp:txXfrm>
        <a:off x="6521001" y="1217088"/>
        <a:ext cx="1674579" cy="7104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60B6B-C164-43DD-853A-C7C5B95237B9}">
      <dsp:nvSpPr>
        <dsp:cNvPr id="0" name=""/>
        <dsp:cNvSpPr/>
      </dsp:nvSpPr>
      <dsp:spPr>
        <a:xfrm>
          <a:off x="233534" y="857223"/>
          <a:ext cx="726996" cy="7269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B28F36-7A1E-4AB2-81BD-D691E200F394}">
      <dsp:nvSpPr>
        <dsp:cNvPr id="0" name=""/>
        <dsp:cNvSpPr/>
      </dsp:nvSpPr>
      <dsp:spPr>
        <a:xfrm>
          <a:off x="388467" y="1012157"/>
          <a:ext cx="417128" cy="417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C36D45-E7BE-454F-9CBE-5E51BF021D7F}">
      <dsp:nvSpPr>
        <dsp:cNvPr id="0" name=""/>
        <dsp:cNvSpPr/>
      </dsp:nvSpPr>
      <dsp:spPr>
        <a:xfrm>
          <a:off x="1133" y="1810661"/>
          <a:ext cx="1191796" cy="47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Web App Development</a:t>
          </a:r>
        </a:p>
      </dsp:txBody>
      <dsp:txXfrm>
        <a:off x="1133" y="1810661"/>
        <a:ext cx="1191796" cy="476718"/>
      </dsp:txXfrm>
    </dsp:sp>
    <dsp:sp modelId="{27442A1C-3609-48CE-9F0F-C542C4640392}">
      <dsp:nvSpPr>
        <dsp:cNvPr id="0" name=""/>
        <dsp:cNvSpPr/>
      </dsp:nvSpPr>
      <dsp:spPr>
        <a:xfrm>
          <a:off x="1633895" y="857223"/>
          <a:ext cx="726996" cy="7269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42C75D-7EA7-465F-BFD8-08D59D613289}">
      <dsp:nvSpPr>
        <dsp:cNvPr id="0" name=""/>
        <dsp:cNvSpPr/>
      </dsp:nvSpPr>
      <dsp:spPr>
        <a:xfrm>
          <a:off x="1788829" y="1012157"/>
          <a:ext cx="417128" cy="417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B5F2BF-5996-449F-962A-7562E55102D6}">
      <dsp:nvSpPr>
        <dsp:cNvPr id="0" name=""/>
        <dsp:cNvSpPr/>
      </dsp:nvSpPr>
      <dsp:spPr>
        <a:xfrm>
          <a:off x="1401495" y="1810661"/>
          <a:ext cx="1191796" cy="47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Cloud Network</a:t>
          </a:r>
        </a:p>
      </dsp:txBody>
      <dsp:txXfrm>
        <a:off x="1401495" y="1810661"/>
        <a:ext cx="1191796" cy="476718"/>
      </dsp:txXfrm>
    </dsp:sp>
    <dsp:sp modelId="{F950DBF1-73EA-4BD5-82BE-AEAA9892E919}">
      <dsp:nvSpPr>
        <dsp:cNvPr id="0" name=""/>
        <dsp:cNvSpPr/>
      </dsp:nvSpPr>
      <dsp:spPr>
        <a:xfrm>
          <a:off x="3034256" y="857223"/>
          <a:ext cx="726996" cy="7269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6F00A-4EE4-40ED-B81A-F3E8DD123C6B}">
      <dsp:nvSpPr>
        <dsp:cNvPr id="0" name=""/>
        <dsp:cNvSpPr/>
      </dsp:nvSpPr>
      <dsp:spPr>
        <a:xfrm>
          <a:off x="3189190" y="1012157"/>
          <a:ext cx="417128" cy="4171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865872-7A06-42C3-B677-C77AAE5474A6}">
      <dsp:nvSpPr>
        <dsp:cNvPr id="0" name=""/>
        <dsp:cNvSpPr/>
      </dsp:nvSpPr>
      <dsp:spPr>
        <a:xfrm>
          <a:off x="2801856" y="1810661"/>
          <a:ext cx="1191796" cy="47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GPS integration</a:t>
          </a:r>
        </a:p>
      </dsp:txBody>
      <dsp:txXfrm>
        <a:off x="2801856" y="1810661"/>
        <a:ext cx="1191796" cy="476718"/>
      </dsp:txXfrm>
    </dsp:sp>
    <dsp:sp modelId="{1812D17A-1A61-4A44-B28A-6E60C3E74D96}">
      <dsp:nvSpPr>
        <dsp:cNvPr id="0" name=""/>
        <dsp:cNvSpPr/>
      </dsp:nvSpPr>
      <dsp:spPr>
        <a:xfrm>
          <a:off x="4434618" y="857223"/>
          <a:ext cx="726996" cy="7269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30000-5F13-411C-8FC7-73D205B6B4B3}">
      <dsp:nvSpPr>
        <dsp:cNvPr id="0" name=""/>
        <dsp:cNvSpPr/>
      </dsp:nvSpPr>
      <dsp:spPr>
        <a:xfrm>
          <a:off x="4589551" y="1012157"/>
          <a:ext cx="417128" cy="41712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EB76D6-8C50-4BA4-B207-FF1AB763A675}">
      <dsp:nvSpPr>
        <dsp:cNvPr id="0" name=""/>
        <dsp:cNvSpPr/>
      </dsp:nvSpPr>
      <dsp:spPr>
        <a:xfrm>
          <a:off x="4202217" y="1810661"/>
          <a:ext cx="1191796" cy="47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Artificial Intelligence</a:t>
          </a:r>
        </a:p>
      </dsp:txBody>
      <dsp:txXfrm>
        <a:off x="4202217" y="1810661"/>
        <a:ext cx="1191796" cy="476718"/>
      </dsp:txXfrm>
    </dsp:sp>
    <dsp:sp modelId="{420AC31C-D34C-4BFD-A9F2-D67F19119403}">
      <dsp:nvSpPr>
        <dsp:cNvPr id="0" name=""/>
        <dsp:cNvSpPr/>
      </dsp:nvSpPr>
      <dsp:spPr>
        <a:xfrm>
          <a:off x="5834979" y="857223"/>
          <a:ext cx="726996" cy="7269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AAE79B-EDA1-4FEF-9935-01CE8711B514}">
      <dsp:nvSpPr>
        <dsp:cNvPr id="0" name=""/>
        <dsp:cNvSpPr/>
      </dsp:nvSpPr>
      <dsp:spPr>
        <a:xfrm>
          <a:off x="5989913" y="1012157"/>
          <a:ext cx="417128" cy="41712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ADF1E7-2F8C-44F8-A4D5-B02A21FB292C}">
      <dsp:nvSpPr>
        <dsp:cNvPr id="0" name=""/>
        <dsp:cNvSpPr/>
      </dsp:nvSpPr>
      <dsp:spPr>
        <a:xfrm>
          <a:off x="5602579" y="1810661"/>
          <a:ext cx="1191796" cy="47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Augmented Reality</a:t>
          </a:r>
        </a:p>
      </dsp:txBody>
      <dsp:txXfrm>
        <a:off x="5602579" y="1810661"/>
        <a:ext cx="1191796" cy="476718"/>
      </dsp:txXfrm>
    </dsp:sp>
    <dsp:sp modelId="{5BFCEC78-6E87-4AD3-9967-5D0C111DE6C8}">
      <dsp:nvSpPr>
        <dsp:cNvPr id="0" name=""/>
        <dsp:cNvSpPr/>
      </dsp:nvSpPr>
      <dsp:spPr>
        <a:xfrm>
          <a:off x="7235340" y="857223"/>
          <a:ext cx="726996" cy="726996"/>
        </a:xfrm>
        <a:prstGeom prst="round2DiagRect">
          <a:avLst>
            <a:gd name="adj1" fmla="val 29727"/>
            <a:gd name="adj2" fmla="val 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88DDB-FC3D-4084-8EFE-F37D6254FA6C}">
      <dsp:nvSpPr>
        <dsp:cNvPr id="0" name=""/>
        <dsp:cNvSpPr/>
      </dsp:nvSpPr>
      <dsp:spPr>
        <a:xfrm>
          <a:off x="7390274" y="1012157"/>
          <a:ext cx="417128" cy="41712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794C81-ECB5-4905-9490-98FAE460F6D5}">
      <dsp:nvSpPr>
        <dsp:cNvPr id="0" name=""/>
        <dsp:cNvSpPr/>
      </dsp:nvSpPr>
      <dsp:spPr>
        <a:xfrm>
          <a:off x="7002940" y="1810661"/>
          <a:ext cx="1191796" cy="476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Machine Learning</a:t>
          </a:r>
        </a:p>
      </dsp:txBody>
      <dsp:txXfrm>
        <a:off x="7002940" y="1810661"/>
        <a:ext cx="1191796" cy="47671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87c44903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87c44903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87c449030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87c449030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87c4490302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87c449030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87c4490302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87c4490302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10667"/>
            </a:lvl1pPr>
          </a:lstStyle>
          <a:p>
            <a:r>
              <a:rPr lang="en-US" dirty="0"/>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4267"/>
            </a:lvl1pPr>
            <a:lvl2pPr marL="812810" indent="0" algn="ctr">
              <a:buNone/>
              <a:defRPr sz="3556"/>
            </a:lvl2pPr>
            <a:lvl3pPr marL="1625620" indent="0" algn="ctr">
              <a:buNone/>
              <a:defRPr sz="3200"/>
            </a:lvl3pPr>
            <a:lvl4pPr marL="2438430" indent="0" algn="ctr">
              <a:buNone/>
              <a:defRPr sz="2844"/>
            </a:lvl4pPr>
            <a:lvl5pPr marL="3251241" indent="0" algn="ctr">
              <a:buNone/>
              <a:defRPr sz="2844"/>
            </a:lvl5pPr>
            <a:lvl6pPr marL="4064051" indent="0" algn="ctr">
              <a:buNone/>
              <a:defRPr sz="2844"/>
            </a:lvl6pPr>
            <a:lvl7pPr marL="4876861" indent="0" algn="ctr">
              <a:buNone/>
              <a:defRPr sz="2844"/>
            </a:lvl7pPr>
            <a:lvl8pPr marL="5689671" indent="0" algn="ctr">
              <a:buNone/>
              <a:defRPr sz="2844"/>
            </a:lvl8pPr>
            <a:lvl9pPr marL="6502481" indent="0" algn="ctr">
              <a:buNone/>
              <a:defRPr sz="2844"/>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60427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61978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2492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92632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882579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11/10/2022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11/10/2022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932302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11/10/2022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11/10/2022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11/10/2022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10667"/>
            </a:lvl1pPr>
          </a:lstStyle>
          <a:p>
            <a:r>
              <a:rPr lang="en-US" dirty="0"/>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4267">
                <a:solidFill>
                  <a:schemeClr val="tx1">
                    <a:tint val="75000"/>
                  </a:schemeClr>
                </a:solidFill>
              </a:defRPr>
            </a:lvl1pPr>
            <a:lvl2pPr marL="812810" indent="0">
              <a:buNone/>
              <a:defRPr sz="3556">
                <a:solidFill>
                  <a:schemeClr val="tx1">
                    <a:tint val="75000"/>
                  </a:schemeClr>
                </a:solidFill>
              </a:defRPr>
            </a:lvl2pPr>
            <a:lvl3pPr marL="1625620" indent="0">
              <a:buNone/>
              <a:defRPr sz="3200">
                <a:solidFill>
                  <a:schemeClr val="tx1">
                    <a:tint val="75000"/>
                  </a:schemeClr>
                </a:solidFill>
              </a:defRPr>
            </a:lvl3pPr>
            <a:lvl4pPr marL="2438430" indent="0">
              <a:buNone/>
              <a:defRPr sz="2844">
                <a:solidFill>
                  <a:schemeClr val="tx1">
                    <a:tint val="75000"/>
                  </a:schemeClr>
                </a:solidFill>
              </a:defRPr>
            </a:lvl4pPr>
            <a:lvl5pPr marL="3251241" indent="0">
              <a:buNone/>
              <a:defRPr sz="2844">
                <a:solidFill>
                  <a:schemeClr val="tx1">
                    <a:tint val="75000"/>
                  </a:schemeClr>
                </a:solidFill>
              </a:defRPr>
            </a:lvl5pPr>
            <a:lvl6pPr marL="4064051" indent="0">
              <a:buNone/>
              <a:defRPr sz="2844">
                <a:solidFill>
                  <a:schemeClr val="tx1">
                    <a:tint val="75000"/>
                  </a:schemeClr>
                </a:solidFill>
              </a:defRPr>
            </a:lvl6pPr>
            <a:lvl7pPr marL="4876861" indent="0">
              <a:buNone/>
              <a:defRPr sz="2844">
                <a:solidFill>
                  <a:schemeClr val="tx1">
                    <a:tint val="75000"/>
                  </a:schemeClr>
                </a:solidFill>
              </a:defRPr>
            </a:lvl7pPr>
            <a:lvl8pPr marL="5689671" indent="0">
              <a:buNone/>
              <a:defRPr sz="2844">
                <a:solidFill>
                  <a:schemeClr val="tx1">
                    <a:tint val="75000"/>
                  </a:schemeClr>
                </a:solidFill>
              </a:defRPr>
            </a:lvl8pPr>
            <a:lvl9pPr marL="6502481" indent="0">
              <a:buNone/>
              <a:defRPr sz="2844">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41181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71788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dirty="0"/>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4267" b="1"/>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dirty="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52131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95613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248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5689"/>
            </a:lvl1pPr>
            <a:lvl2pPr>
              <a:defRPr sz="4978"/>
            </a:lvl2pPr>
            <a:lvl3pPr>
              <a:defRPr sz="4267"/>
            </a:lvl3pPr>
            <a:lvl4pPr>
              <a:defRPr sz="3556"/>
            </a:lvl4pPr>
            <a:lvl5pPr>
              <a:defRPr sz="3556"/>
            </a:lvl5pPr>
            <a:lvl6pPr>
              <a:defRPr sz="3556"/>
            </a:lvl6pPr>
            <a:lvl7pPr>
              <a:defRPr sz="3556"/>
            </a:lvl7pPr>
            <a:lvl8pPr>
              <a:defRPr sz="3556"/>
            </a:lvl8pPr>
            <a:lvl9pPr>
              <a:defRPr sz="3556"/>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40676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5689"/>
            </a:lvl1pPr>
          </a:lstStyle>
          <a:p>
            <a:r>
              <a:rPr lang="en-US" dirty="0"/>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5689"/>
            </a:lvl1pPr>
            <a:lvl2pPr marL="812810" indent="0">
              <a:buNone/>
              <a:defRPr sz="4978"/>
            </a:lvl2pPr>
            <a:lvl3pPr marL="1625620" indent="0">
              <a:buNone/>
              <a:defRPr sz="4267"/>
            </a:lvl3pPr>
            <a:lvl4pPr marL="2438430" indent="0">
              <a:buNone/>
              <a:defRPr sz="3556"/>
            </a:lvl4pPr>
            <a:lvl5pPr marL="3251241" indent="0">
              <a:buNone/>
              <a:defRPr sz="3556"/>
            </a:lvl5pPr>
            <a:lvl6pPr marL="4064051" indent="0">
              <a:buNone/>
              <a:defRPr sz="3556"/>
            </a:lvl6pPr>
            <a:lvl7pPr marL="4876861" indent="0">
              <a:buNone/>
              <a:defRPr sz="3556"/>
            </a:lvl7pPr>
            <a:lvl8pPr marL="5689671" indent="0">
              <a:buNone/>
              <a:defRPr sz="3556"/>
            </a:lvl8pPr>
            <a:lvl9pPr marL="6502481" indent="0">
              <a:buNone/>
              <a:defRPr sz="3556"/>
            </a:lvl9pPr>
          </a:lstStyle>
          <a:p>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2844"/>
            </a:lvl1pPr>
            <a:lvl2pPr marL="812810" indent="0">
              <a:buNone/>
              <a:defRPr sz="2489"/>
            </a:lvl2pPr>
            <a:lvl3pPr marL="1625620" indent="0">
              <a:buNone/>
              <a:defRPr sz="2133"/>
            </a:lvl3pPr>
            <a:lvl4pPr marL="2438430" indent="0">
              <a:buNone/>
              <a:defRPr sz="1778"/>
            </a:lvl4pPr>
            <a:lvl5pPr marL="3251241" indent="0">
              <a:buNone/>
              <a:defRPr sz="1778"/>
            </a:lvl5pPr>
            <a:lvl6pPr marL="4064051" indent="0">
              <a:buNone/>
              <a:defRPr sz="1778"/>
            </a:lvl6pPr>
            <a:lvl7pPr marL="4876861" indent="0">
              <a:buNone/>
              <a:defRPr sz="1778"/>
            </a:lvl7pPr>
            <a:lvl8pPr marL="5689671" indent="0">
              <a:buNone/>
              <a:defRPr sz="1778"/>
            </a:lvl8pPr>
            <a:lvl9pPr marL="6502481" indent="0">
              <a:buNone/>
              <a:defRPr sz="1778"/>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6608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2133">
                <a:solidFill>
                  <a:schemeClr val="tx1">
                    <a:tint val="75000"/>
                  </a:schemeClr>
                </a:solidFill>
              </a:defRPr>
            </a:lvl1pPr>
          </a:lstStyle>
          <a:p>
            <a:fld id="{C764DE79-268F-4C1A-8933-263129D2AF90}" type="datetimeFigureOut">
              <a:rPr lang="en-US" dirty="0"/>
              <a:t>11/10/2022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21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2133">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229933605"/>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3A1C593-65D0-4073-BCC9-577B9352EA97}" type="datetimeFigureOut">
              <a:rPr lang="en-US" smtClean="0"/>
              <a:t>11/10/2022</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stamp/stamp.jsp?tp=&amp;arnumber=8731853" TargetMode="External"/><Relationship Id="rId7" Type="http://schemas.openxmlformats.org/officeDocument/2006/relationships/hyperlink" Target="https://docs.google.com/document/d/1usONxfmt2cnHcfaLlKo-dyEHDXLH8PwSvpaI5XgsH1o/edi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s://app.animaker.com/video/6DGAPNJJ0M2CMD9V" TargetMode="External"/><Relationship Id="rId5" Type="http://schemas.openxmlformats.org/officeDocument/2006/relationships/hyperlink" Target="https://www.sciencedirect.com/science/article/pii/S266724132100015X" TargetMode="External"/><Relationship Id="rId4" Type="http://schemas.openxmlformats.org/officeDocument/2006/relationships/hyperlink" Target="https://ieeexplore.ieee.org/stamp/stamp.jsp?arnumber=887774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Text&#10;&#10;Description automatically generated">
            <a:extLst>
              <a:ext uri="{FF2B5EF4-FFF2-40B4-BE49-F238E27FC236}">
                <a16:creationId xmlns:a16="http://schemas.microsoft.com/office/drawing/2014/main" id="{7D81682A-2C20-915D-97A2-EE36CC2E9174}"/>
              </a:ext>
            </a:extLst>
          </p:cNvPr>
          <p:cNvPicPr>
            <a:picLocks noChangeAspect="1"/>
          </p:cNvPicPr>
          <p:nvPr/>
        </p:nvPicPr>
        <p:blipFill>
          <a:blip r:embed="rId2"/>
          <a:stretch>
            <a:fillRect/>
          </a:stretch>
        </p:blipFill>
        <p:spPr>
          <a:xfrm>
            <a:off x="-1229" y="-307"/>
            <a:ext cx="9142743" cy="5141615"/>
          </a:xfrm>
          <a:prstGeom prst="rect">
            <a:avLst/>
          </a:prstGeom>
        </p:spPr>
      </p:pic>
    </p:spTree>
    <p:extLst>
      <p:ext uri="{BB962C8B-B14F-4D97-AF65-F5344CB8AC3E}">
        <p14:creationId xmlns:p14="http://schemas.microsoft.com/office/powerpoint/2010/main" val="2116533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D5FAF2E3-83AF-1730-AE91-7AB7EC6E8268}"/>
              </a:ext>
            </a:extLst>
          </p:cNvPr>
          <p:cNvSpPr>
            <a:spLocks noGrp="1"/>
          </p:cNvSpPr>
          <p:nvPr>
            <p:ph type="title"/>
          </p:nvPr>
        </p:nvSpPr>
        <p:spPr>
          <a:xfrm>
            <a:off x="1028697" y="261648"/>
            <a:ext cx="7533018" cy="658297"/>
          </a:xfrm>
        </p:spPr>
        <p:txBody>
          <a:bodyPr anchor="ctr">
            <a:normAutofit/>
          </a:bodyPr>
          <a:lstStyle/>
          <a:p>
            <a:r>
              <a:rPr lang="en" sz="2600">
                <a:solidFill>
                  <a:srgbClr val="FFFFFF"/>
                </a:solidFill>
                <a:latin typeface="Arial"/>
                <a:ea typeface="Calibri Light"/>
                <a:cs typeface="Arial"/>
              </a:rPr>
              <a:t>Digital marketing campaigns and loyalty programs</a:t>
            </a:r>
            <a:endParaRPr lang="en-US" sz="2600">
              <a:solidFill>
                <a:srgbClr val="FFFFFF"/>
              </a:solidFill>
            </a:endParaRPr>
          </a:p>
        </p:txBody>
      </p:sp>
      <p:graphicFrame>
        <p:nvGraphicFramePr>
          <p:cNvPr id="42" name="Content Placeholder 2">
            <a:extLst>
              <a:ext uri="{FF2B5EF4-FFF2-40B4-BE49-F238E27FC236}">
                <a16:creationId xmlns:a16="http://schemas.microsoft.com/office/drawing/2014/main" id="{F2871F56-9F26-C8D7-FED8-624CB21F151B}"/>
              </a:ext>
            </a:extLst>
          </p:cNvPr>
          <p:cNvGraphicFramePr>
            <a:graphicFrameLocks noGrp="1"/>
          </p:cNvGraphicFramePr>
          <p:nvPr>
            <p:ph idx="1"/>
            <p:extLst>
              <p:ext uri="{D42A27DB-BD31-4B8C-83A1-F6EECF244321}">
                <p14:modId xmlns:p14="http://schemas.microsoft.com/office/powerpoint/2010/main" val="1658377183"/>
              </p:ext>
            </p:extLst>
          </p:nvPr>
        </p:nvGraphicFramePr>
        <p:xfrm>
          <a:off x="483042" y="1584434"/>
          <a:ext cx="8195871" cy="3144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1278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a:extLst>
              <a:ext uri="{FF2B5EF4-FFF2-40B4-BE49-F238E27FC236}">
                <a16:creationId xmlns:a16="http://schemas.microsoft.com/office/drawing/2014/main" id="{94E5FB3B-5A38-A529-3A7B-8564F835D90D}"/>
              </a:ext>
            </a:extLst>
          </p:cNvPr>
          <p:cNvPicPr>
            <a:picLocks noChangeAspect="1"/>
          </p:cNvPicPr>
          <p:nvPr/>
        </p:nvPicPr>
        <p:blipFill rotWithShape="1">
          <a:blip r:embed="rId2"/>
          <a:srcRect r="4" b="4"/>
          <a:stretch/>
        </p:blipFill>
        <p:spPr>
          <a:xfrm>
            <a:off x="-2285" y="10"/>
            <a:ext cx="9143999" cy="51434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D9E83-7614-D863-F830-565EC10D32DB}"/>
              </a:ext>
            </a:extLst>
          </p:cNvPr>
          <p:cNvSpPr>
            <a:spLocks noGrp="1"/>
          </p:cNvSpPr>
          <p:nvPr>
            <p:ph type="title"/>
          </p:nvPr>
        </p:nvSpPr>
        <p:spPr>
          <a:xfrm>
            <a:off x="822960" y="244162"/>
            <a:ext cx="7543800" cy="268108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900">
                <a:solidFill>
                  <a:srgbClr val="FFFFFF"/>
                </a:solidFill>
              </a:rPr>
              <a:t>Some Features of the web app</a:t>
            </a:r>
          </a:p>
        </p:txBody>
      </p:sp>
    </p:spTree>
    <p:extLst>
      <p:ext uri="{BB962C8B-B14F-4D97-AF65-F5344CB8AC3E}">
        <p14:creationId xmlns:p14="http://schemas.microsoft.com/office/powerpoint/2010/main" val="4112288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B78B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3A1AD2-1BE4-A880-CC67-AD6ADE762D26}"/>
              </a:ext>
            </a:extLst>
          </p:cNvPr>
          <p:cNvSpPr>
            <a:spLocks noGrp="1"/>
          </p:cNvSpPr>
          <p:nvPr>
            <p:ph type="title"/>
          </p:nvPr>
        </p:nvSpPr>
        <p:spPr>
          <a:xfrm>
            <a:off x="544694" y="1079736"/>
            <a:ext cx="2105025" cy="2093118"/>
          </a:xfrm>
          <a:prstGeom prst="ellipse">
            <a:avLst/>
          </a:prstGeom>
          <a:solidFill>
            <a:srgbClr val="262626"/>
          </a:solidFill>
          <a:ln w="174625" cmpd="thinThick">
            <a:solidFill>
              <a:srgbClr val="262626"/>
            </a:solidFill>
          </a:ln>
        </p:spPr>
        <p:txBody>
          <a:bodyPr>
            <a:normAutofit/>
          </a:bodyPr>
          <a:lstStyle/>
          <a:p>
            <a:pPr algn="ctr"/>
            <a:r>
              <a:rPr lang="en-US" sz="2000" dirty="0">
                <a:solidFill>
                  <a:srgbClr val="FFFFFF"/>
                </a:solidFill>
                <a:ea typeface="Calibri Light"/>
                <a:cs typeface="Calibri Light"/>
              </a:rPr>
              <a:t>Voice-assistant to order and all other stuffs</a:t>
            </a:r>
            <a:endParaRPr lang="en-US" sz="2000" dirty="0">
              <a:solidFill>
                <a:srgbClr val="FFFFFF"/>
              </a:solidFill>
            </a:endParaRPr>
          </a:p>
        </p:txBody>
      </p:sp>
      <p:pic>
        <p:nvPicPr>
          <p:cNvPr id="5" name="Google Shape;178;p21">
            <a:extLst>
              <a:ext uri="{FF2B5EF4-FFF2-40B4-BE49-F238E27FC236}">
                <a16:creationId xmlns:a16="http://schemas.microsoft.com/office/drawing/2014/main" id="{5986915D-0E1F-9C3A-EBE1-63FE8639E9E6}"/>
              </a:ext>
            </a:extLst>
          </p:cNvPr>
          <p:cNvPicPr preferRelativeResize="0"/>
          <p:nvPr/>
        </p:nvPicPr>
        <p:blipFill>
          <a:blip r:embed="rId2"/>
          <a:stretch>
            <a:fillRect/>
          </a:stretch>
        </p:blipFill>
        <p:spPr>
          <a:xfrm>
            <a:off x="3028950" y="984974"/>
            <a:ext cx="3997171" cy="2318359"/>
          </a:xfrm>
          <a:prstGeom prst="rect">
            <a:avLst/>
          </a:prstGeom>
          <a:noFill/>
        </p:spPr>
      </p:pic>
      <p:sp>
        <p:nvSpPr>
          <p:cNvPr id="3" name="Content Placeholder 2">
            <a:extLst>
              <a:ext uri="{FF2B5EF4-FFF2-40B4-BE49-F238E27FC236}">
                <a16:creationId xmlns:a16="http://schemas.microsoft.com/office/drawing/2014/main" id="{CDA65148-D102-0675-5235-56F283FAC5AD}"/>
              </a:ext>
            </a:extLst>
          </p:cNvPr>
          <p:cNvSpPr>
            <a:spLocks noGrp="1"/>
          </p:cNvSpPr>
          <p:nvPr>
            <p:ph idx="1"/>
          </p:nvPr>
        </p:nvSpPr>
        <p:spPr>
          <a:xfrm>
            <a:off x="3028950" y="3663654"/>
            <a:ext cx="5391149" cy="969068"/>
          </a:xfrm>
        </p:spPr>
        <p:txBody>
          <a:bodyPr vert="horz" lIns="91440" tIns="45720" rIns="91440" bIns="45720" rtlCol="0">
            <a:normAutofit/>
          </a:bodyPr>
          <a:lstStyle/>
          <a:p>
            <a:r>
              <a:rPr lang="en" sz="1400">
                <a:latin typeface="Arial"/>
                <a:cs typeface="Arial"/>
              </a:rPr>
              <a:t>An inbuilt voice assistant to help you perform actions in the application even if you’re busy or stuck somewhere.</a:t>
            </a:r>
            <a:endParaRPr lang="en-US" sz="1400">
              <a:ea typeface="+mn-lt"/>
              <a:cs typeface="+mn-lt"/>
            </a:endParaRPr>
          </a:p>
          <a:p>
            <a:endParaRPr lang="en-US" sz="1400">
              <a:ea typeface="Calibri"/>
              <a:cs typeface="Calibri"/>
            </a:endParaRPr>
          </a:p>
        </p:txBody>
      </p:sp>
    </p:spTree>
    <p:extLst>
      <p:ext uri="{BB962C8B-B14F-4D97-AF65-F5344CB8AC3E}">
        <p14:creationId xmlns:p14="http://schemas.microsoft.com/office/powerpoint/2010/main" val="383413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9">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A5E8D06-DF55-43E7-9CF6-CFA00D2D63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8655"/>
            <a:ext cx="541782" cy="3803332"/>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2A506D8-18BB-4C6F-8AFD-8177E6119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782" y="668655"/>
            <a:ext cx="4575144" cy="3803332"/>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A1AD2-1BE4-A880-CC67-AD6ADE762D26}"/>
              </a:ext>
            </a:extLst>
          </p:cNvPr>
          <p:cNvSpPr>
            <a:spLocks noGrp="1"/>
          </p:cNvSpPr>
          <p:nvPr>
            <p:ph type="title"/>
          </p:nvPr>
        </p:nvSpPr>
        <p:spPr>
          <a:xfrm>
            <a:off x="809064" y="790590"/>
            <a:ext cx="3800652" cy="895392"/>
          </a:xfrm>
        </p:spPr>
        <p:txBody>
          <a:bodyPr>
            <a:normAutofit/>
          </a:bodyPr>
          <a:lstStyle/>
          <a:p>
            <a:r>
              <a:rPr lang="en-US" sz="3000">
                <a:ea typeface="+mj-lt"/>
                <a:cs typeface="+mj-lt"/>
              </a:rPr>
              <a:t>GPS Tracking</a:t>
            </a:r>
            <a:endParaRPr lang="en-US" sz="3000"/>
          </a:p>
        </p:txBody>
      </p:sp>
      <p:sp>
        <p:nvSpPr>
          <p:cNvPr id="3" name="Content Placeholder 2">
            <a:extLst>
              <a:ext uri="{FF2B5EF4-FFF2-40B4-BE49-F238E27FC236}">
                <a16:creationId xmlns:a16="http://schemas.microsoft.com/office/drawing/2014/main" id="{CDA65148-D102-0675-5235-56F283FAC5AD}"/>
              </a:ext>
            </a:extLst>
          </p:cNvPr>
          <p:cNvSpPr>
            <a:spLocks noGrp="1"/>
          </p:cNvSpPr>
          <p:nvPr>
            <p:ph idx="1"/>
          </p:nvPr>
        </p:nvSpPr>
        <p:spPr>
          <a:xfrm>
            <a:off x="1059275" y="1747102"/>
            <a:ext cx="3550439" cy="2543418"/>
          </a:xfrm>
        </p:spPr>
        <p:txBody>
          <a:bodyPr vert="horz" lIns="91440" tIns="45720" rIns="91440" bIns="45720" rtlCol="0" anchor="t">
            <a:normAutofit/>
          </a:bodyPr>
          <a:lstStyle/>
          <a:p>
            <a:pPr>
              <a:spcBef>
                <a:spcPts val="0"/>
              </a:spcBef>
            </a:pPr>
            <a:endParaRPr lang="en" sz="1500">
              <a:latin typeface="Arial"/>
              <a:ea typeface="+mn-lt"/>
              <a:cs typeface="Arial"/>
            </a:endParaRPr>
          </a:p>
          <a:p>
            <a:pPr marL="0" indent="0">
              <a:spcBef>
                <a:spcPts val="0"/>
              </a:spcBef>
              <a:buNone/>
            </a:pPr>
            <a:r>
              <a:rPr lang="en" sz="1500" dirty="0">
                <a:latin typeface="Arial"/>
                <a:cs typeface="Arial"/>
              </a:rPr>
              <a:t>The enabled GPS will help you locate the nearest KIOSK store and also help in recommending products based on the region. </a:t>
            </a:r>
            <a:endParaRPr lang="en-US" sz="1500" dirty="0">
              <a:latin typeface="Calibri" panose="020F0502020204030204"/>
              <a:ea typeface="Calibri" panose="020F0502020204030204"/>
              <a:cs typeface="Calibri" panose="020F0502020204030204"/>
            </a:endParaRPr>
          </a:p>
          <a:p>
            <a:pPr marL="0" indent="0">
              <a:spcBef>
                <a:spcPts val="0"/>
              </a:spcBef>
              <a:buNone/>
            </a:pPr>
            <a:r>
              <a:rPr lang="en" sz="1500" dirty="0">
                <a:latin typeface="Arial"/>
                <a:cs typeface="Arial"/>
              </a:rPr>
              <a:t>For </a:t>
            </a:r>
            <a:r>
              <a:rPr lang="en" sz="1500" dirty="0" err="1">
                <a:latin typeface="Arial"/>
                <a:cs typeface="Arial"/>
              </a:rPr>
              <a:t>eg.</a:t>
            </a:r>
            <a:r>
              <a:rPr lang="en" sz="1500" dirty="0">
                <a:latin typeface="Arial"/>
                <a:cs typeface="Arial"/>
              </a:rPr>
              <a:t>: If you live in the colder regions then the system will recommend you the suitable cold creams.</a:t>
            </a:r>
            <a:endParaRPr lang="en-US" sz="1500">
              <a:ea typeface="+mn-lt"/>
              <a:cs typeface="+mn-lt"/>
            </a:endParaRPr>
          </a:p>
          <a:p>
            <a:pPr>
              <a:spcBef>
                <a:spcPts val="0"/>
              </a:spcBef>
            </a:pPr>
            <a:endParaRPr lang="en-US" sz="1500">
              <a:ea typeface="+mn-lt"/>
              <a:cs typeface="+mn-lt"/>
            </a:endParaRPr>
          </a:p>
          <a:p>
            <a:endParaRPr lang="en-US" sz="1500">
              <a:ea typeface="+mn-lt"/>
              <a:cs typeface="+mn-lt"/>
            </a:endParaRPr>
          </a:p>
        </p:txBody>
      </p:sp>
      <p:pic>
        <p:nvPicPr>
          <p:cNvPr id="5" name="Google Shape;185;p22" descr="Graphical user interface, application&#10;&#10;Description automatically generated">
            <a:extLst>
              <a:ext uri="{FF2B5EF4-FFF2-40B4-BE49-F238E27FC236}">
                <a16:creationId xmlns:a16="http://schemas.microsoft.com/office/drawing/2014/main" id="{96900572-87CD-41C8-7AF2-A68B51FECA46}"/>
              </a:ext>
            </a:extLst>
          </p:cNvPr>
          <p:cNvPicPr preferRelativeResize="0"/>
          <p:nvPr/>
        </p:nvPicPr>
        <p:blipFill>
          <a:blip r:embed="rId2"/>
          <a:stretch>
            <a:fillRect/>
          </a:stretch>
        </p:blipFill>
        <p:spPr>
          <a:xfrm>
            <a:off x="6190065" y="670083"/>
            <a:ext cx="1949208" cy="3803333"/>
          </a:xfrm>
          <a:prstGeom prst="rect">
            <a:avLst/>
          </a:prstGeom>
          <a:noFill/>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3147465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watching empty phone">
            <a:extLst>
              <a:ext uri="{FF2B5EF4-FFF2-40B4-BE49-F238E27FC236}">
                <a16:creationId xmlns:a16="http://schemas.microsoft.com/office/drawing/2014/main" id="{8CB9768B-0F44-312D-8D04-5641F2740B5C}"/>
              </a:ext>
            </a:extLst>
          </p:cNvPr>
          <p:cNvPicPr>
            <a:picLocks noChangeAspect="1"/>
          </p:cNvPicPr>
          <p:nvPr/>
        </p:nvPicPr>
        <p:blipFill rotWithShape="1">
          <a:blip r:embed="rId2">
            <a:alphaModFix amt="40000"/>
          </a:blip>
          <a:srcRect t="15666" r="4" b="4"/>
          <a:stretch/>
        </p:blipFill>
        <p:spPr>
          <a:xfrm>
            <a:off x="20" y="10"/>
            <a:ext cx="9143979" cy="5143490"/>
          </a:xfrm>
          <a:prstGeom prst="rect">
            <a:avLst/>
          </a:prstGeom>
        </p:spPr>
      </p:pic>
      <p:sp>
        <p:nvSpPr>
          <p:cNvPr id="2" name="Title 1">
            <a:extLst>
              <a:ext uri="{FF2B5EF4-FFF2-40B4-BE49-F238E27FC236}">
                <a16:creationId xmlns:a16="http://schemas.microsoft.com/office/drawing/2014/main" id="{3184AFCD-6276-3DFD-CCE5-BE1B3247AFC4}"/>
              </a:ext>
            </a:extLst>
          </p:cNvPr>
          <p:cNvSpPr>
            <a:spLocks noGrp="1"/>
          </p:cNvSpPr>
          <p:nvPr>
            <p:ph type="title"/>
          </p:nvPr>
        </p:nvSpPr>
        <p:spPr>
          <a:xfrm>
            <a:off x="630936" y="956405"/>
            <a:ext cx="7879842" cy="1233488"/>
          </a:xfrm>
        </p:spPr>
        <p:txBody>
          <a:bodyPr vert="horz" lIns="91440" tIns="45720" rIns="91440" bIns="45720" rtlCol="0" anchor="b">
            <a:normAutofit/>
          </a:bodyPr>
          <a:lstStyle/>
          <a:p>
            <a:r>
              <a:rPr lang="en-US" sz="3800"/>
              <a:t>Novelty</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0105"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430901"/>
            <a:ext cx="7879842"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B20996C-65D6-985D-71C1-B02E2D0FF17B}"/>
              </a:ext>
            </a:extLst>
          </p:cNvPr>
          <p:cNvSpPr txBox="1"/>
          <p:nvPr/>
        </p:nvSpPr>
        <p:spPr>
          <a:xfrm>
            <a:off x="630936" y="2626614"/>
            <a:ext cx="8094154" cy="200253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AR with AI feature to try all directly on your face virtually.</a:t>
            </a:r>
            <a:endParaRPr lang="en-US" kern="1200" dirty="0">
              <a:solidFill>
                <a:schemeClr val="tx1"/>
              </a:solidFill>
              <a:latin typeface="+mn-lt"/>
              <a:ea typeface="Calibri"/>
              <a:cs typeface="Calibri"/>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  Voice feature to directly order when you are busy or stuck at some place.</a:t>
            </a:r>
            <a:endParaRPr lang="en-US" kern="1200">
              <a:solidFill>
                <a:schemeClr val="tx1"/>
              </a:solidFill>
              <a:latin typeface="+mn-lt"/>
              <a:ea typeface="Calibri"/>
              <a:cs typeface="Calibri"/>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Redefining Loyalty program</a:t>
            </a:r>
            <a:endParaRPr lang="en-US" kern="1200" dirty="0">
              <a:solidFill>
                <a:schemeClr val="tx1"/>
              </a:solidFill>
              <a:latin typeface="+mn-lt"/>
              <a:ea typeface="Calibri"/>
              <a:cs typeface="Calibri"/>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KIOSK for try and buy</a:t>
            </a:r>
            <a:endParaRPr lang="en-US" kern="1200" dirty="0">
              <a:solidFill>
                <a:schemeClr val="tx1"/>
              </a:solidFill>
              <a:latin typeface="+mn-lt"/>
              <a:ea typeface="Calibri"/>
              <a:cs typeface="Calibri"/>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Personalized recommendation</a:t>
            </a:r>
            <a:endParaRPr lang="en-US" kern="1200" dirty="0">
              <a:solidFill>
                <a:schemeClr val="tx1"/>
              </a:solidFill>
              <a:latin typeface="+mn-lt"/>
              <a:ea typeface="Calibri"/>
              <a:cs typeface="Calibri"/>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Educating about prod and the benefits how different from another rival brand and then recommending.</a:t>
            </a:r>
            <a:endParaRPr lang="en-US" kern="1200" dirty="0">
              <a:solidFill>
                <a:schemeClr val="tx1"/>
              </a:solidFill>
              <a:latin typeface="+mn-lt"/>
              <a:ea typeface="Calibri"/>
              <a:cs typeface="Calibri"/>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WEB APP with a clean look and no hassle in buying experience. A clean UI.</a:t>
            </a:r>
            <a:endParaRPr lang="en-US" kern="1200" dirty="0">
              <a:solidFill>
                <a:schemeClr val="tx1"/>
              </a:solidFill>
              <a:latin typeface="+mn-lt"/>
              <a:ea typeface="Calibri"/>
              <a:cs typeface="Calibri"/>
            </a:endParaRPr>
          </a:p>
          <a:p>
            <a:pPr marL="171450" indent="-228600">
              <a:lnSpc>
                <a:spcPct val="90000"/>
              </a:lnSpc>
              <a:spcAft>
                <a:spcPts val="600"/>
              </a:spcAft>
              <a:buFont typeface="Arial" panose="020B0604020202020204" pitchFamily="34" charset="0"/>
              <a:buChar char="•"/>
            </a:pPr>
            <a:r>
              <a:rPr lang="en-US" kern="1200" dirty="0">
                <a:solidFill>
                  <a:schemeClr val="tx1"/>
                </a:solidFill>
                <a:latin typeface="+mn-lt"/>
                <a:ea typeface="+mn-ea"/>
                <a:cs typeface="+mn-cs"/>
              </a:rPr>
              <a:t>Disclosing ingredients</a:t>
            </a:r>
            <a:endParaRPr lang="en-US" kern="1200" dirty="0">
              <a:solidFill>
                <a:schemeClr val="tx1"/>
              </a:solidFill>
              <a:latin typeface="+mn-lt"/>
              <a:ea typeface="Calibri"/>
              <a:cs typeface="Calibri"/>
            </a:endParaRPr>
          </a:p>
        </p:txBody>
      </p:sp>
    </p:spTree>
    <p:extLst>
      <p:ext uri="{BB962C8B-B14F-4D97-AF65-F5344CB8AC3E}">
        <p14:creationId xmlns:p14="http://schemas.microsoft.com/office/powerpoint/2010/main" val="381694376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2"/>
        <p:cNvGrpSpPr/>
        <p:nvPr/>
      </p:nvGrpSpPr>
      <p:grpSpPr>
        <a:xfrm>
          <a:off x="0" y="0"/>
          <a:ext cx="0" cy="0"/>
          <a:chOff x="0" y="0"/>
          <a:chExt cx="0" cy="0"/>
        </a:xfrm>
      </p:grpSpPr>
      <p:pic>
        <p:nvPicPr>
          <p:cNvPr id="206" name="Picture 205" descr="Personnes travaillant sur des idées">
            <a:extLst>
              <a:ext uri="{FF2B5EF4-FFF2-40B4-BE49-F238E27FC236}">
                <a16:creationId xmlns:a16="http://schemas.microsoft.com/office/drawing/2014/main" id="{55B7744F-1B28-5179-4C9C-E5EE107DD50F}"/>
              </a:ext>
            </a:extLst>
          </p:cNvPr>
          <p:cNvPicPr>
            <a:picLocks noChangeAspect="1"/>
          </p:cNvPicPr>
          <p:nvPr/>
        </p:nvPicPr>
        <p:blipFill rotWithShape="1">
          <a:blip r:embed="rId3"/>
          <a:srcRect t="8991" r="4" b="5042"/>
          <a:stretch/>
        </p:blipFill>
        <p:spPr>
          <a:xfrm>
            <a:off x="20" y="10"/>
            <a:ext cx="9143980" cy="5143490"/>
          </a:xfrm>
          <a:prstGeom prst="rect">
            <a:avLst/>
          </a:prstGeom>
        </p:spPr>
      </p:pic>
      <p:sp>
        <p:nvSpPr>
          <p:cNvPr id="203" name="Google Shape;203;p25"/>
          <p:cNvSpPr txBox="1">
            <a:spLocks noGrp="1"/>
          </p:cNvSpPr>
          <p:nvPr>
            <p:ph type="title"/>
          </p:nvPr>
        </p:nvSpPr>
        <p:spPr>
          <a:xfrm>
            <a:off x="376959" y="2239351"/>
            <a:ext cx="2560780" cy="664798"/>
          </a:xfrm>
          <a:prstGeom prst="rect">
            <a:avLst/>
          </a:prstGeom>
          <a:solidFill>
            <a:schemeClr val="bg1">
              <a:alpha val="90000"/>
            </a:schemeClr>
          </a:solidFill>
          <a:ln w="127000" cap="sq" cmpd="thinThick">
            <a:solidFill>
              <a:schemeClr val="bg1"/>
            </a:solidFill>
          </a:ln>
        </p:spPr>
        <p:txBody>
          <a:bodyPr spcFirstLastPara="1" vert="horz" wrap="square" lIns="91440" tIns="45720" rIns="91440" bIns="45720" rtlCol="0" anchor="ctr" anchorCtr="0">
            <a:normAutofit/>
          </a:bodyPr>
          <a:lstStyle/>
          <a:p>
            <a:pPr marL="0" lvl="0" indent="0" algn="ctr">
              <a:spcBef>
                <a:spcPct val="0"/>
              </a:spcBef>
              <a:spcAft>
                <a:spcPts val="0"/>
              </a:spcAft>
            </a:pPr>
            <a:r>
              <a:rPr lang="en-US" sz="1800">
                <a:solidFill>
                  <a:schemeClr val="tx1">
                    <a:lumMod val="75000"/>
                    <a:lumOff val="25000"/>
                  </a:schemeClr>
                </a:solidFill>
              </a:rPr>
              <a:t>Implementation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181966"/>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182309"/>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80833" y="-3980834"/>
            <a:ext cx="1182335"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0D6EC4-B119-C5A9-9620-D6DE8D6376FD}"/>
              </a:ext>
            </a:extLst>
          </p:cNvPr>
          <p:cNvSpPr>
            <a:spLocks noGrp="1"/>
          </p:cNvSpPr>
          <p:nvPr>
            <p:ph type="title"/>
          </p:nvPr>
        </p:nvSpPr>
        <p:spPr>
          <a:xfrm>
            <a:off x="1028697" y="261648"/>
            <a:ext cx="7533018" cy="658297"/>
          </a:xfrm>
        </p:spPr>
        <p:txBody>
          <a:bodyPr anchor="ctr">
            <a:normAutofit/>
          </a:bodyPr>
          <a:lstStyle/>
          <a:p>
            <a:r>
              <a:rPr lang="en-US" sz="3000">
                <a:solidFill>
                  <a:srgbClr val="FFFFFF"/>
                </a:solidFill>
                <a:ea typeface="Calibri Light"/>
                <a:cs typeface="Calibri Light"/>
              </a:rPr>
              <a:t>Technologies used</a:t>
            </a:r>
            <a:endParaRPr lang="en-US" sz="3000">
              <a:solidFill>
                <a:srgbClr val="FFFFFF"/>
              </a:solidFill>
            </a:endParaRPr>
          </a:p>
        </p:txBody>
      </p:sp>
      <p:graphicFrame>
        <p:nvGraphicFramePr>
          <p:cNvPr id="11" name="Content Placeholder 8">
            <a:extLst>
              <a:ext uri="{FF2B5EF4-FFF2-40B4-BE49-F238E27FC236}">
                <a16:creationId xmlns:a16="http://schemas.microsoft.com/office/drawing/2014/main" id="{53DB80BA-2A51-EE80-4DF5-DEDD88EAB4FD}"/>
              </a:ext>
            </a:extLst>
          </p:cNvPr>
          <p:cNvGraphicFramePr>
            <a:graphicFrameLocks noGrp="1"/>
          </p:cNvGraphicFramePr>
          <p:nvPr>
            <p:ph idx="1"/>
            <p:extLst>
              <p:ext uri="{D42A27DB-BD31-4B8C-83A1-F6EECF244321}">
                <p14:modId xmlns:p14="http://schemas.microsoft.com/office/powerpoint/2010/main" val="447240469"/>
              </p:ext>
            </p:extLst>
          </p:nvPr>
        </p:nvGraphicFramePr>
        <p:xfrm>
          <a:off x="483042" y="1584434"/>
          <a:ext cx="8195871" cy="31446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6546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hatsApp Video 2022-11-10 at 9.06.57 AM">
            <a:hlinkClick r:id="" action="ppaction://media"/>
          </p:cNvPr>
          <p:cNvPicPr/>
          <p:nvPr>
            <a:videoFile r:link="rId2"/>
            <p:extLst>
              <p:ext uri="{DAA4B4D4-6D71-4841-9C94-3DE7FCFB9230}">
                <p14:media xmlns:p14="http://schemas.microsoft.com/office/powerpoint/2010/main" r:embed="rId1"/>
              </p:ext>
            </p:extLst>
          </p:nvPr>
        </p:nvPicPr>
        <p:blipFill>
          <a:blip r:embed="rId4"/>
          <a:stretch>
            <a:fillRect/>
          </a:stretch>
        </p:blipFill>
        <p:spPr>
          <a:xfrm>
            <a:off x="-8403" y="-4202"/>
            <a:ext cx="9242415" cy="5147702"/>
          </a:xfrm>
          <a:prstGeom prst="rect">
            <a:avLst/>
          </a:prstGeom>
        </p:spPr>
      </p:pic>
    </p:spTree>
    <p:extLst>
      <p:ext uri="{BB962C8B-B14F-4D97-AF65-F5344CB8AC3E}">
        <p14:creationId xmlns:p14="http://schemas.microsoft.com/office/powerpoint/2010/main" val="835636459"/>
      </p:ext>
    </p:extLst>
  </p:cSld>
  <p:clrMapOvr>
    <a:masterClrMapping/>
  </p:clrMapOvr>
  <p:timing>
    <p:tnLst>
      <p:par>
        <p:cTn id="1" dur="indefinite" restart="never" nodeType="tmRoot">
          <p:childTnLst>
            <p:video>
              <p:cMediaNode>
                <p:cTn id="2" fill="hold" display="1">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3CA19A17-D88A-F04D-51EE-2EB12B98F749}"/>
              </a:ext>
            </a:extLst>
          </p:cNvPr>
          <p:cNvPicPr>
            <a:picLocks noChangeAspect="1"/>
          </p:cNvPicPr>
          <p:nvPr/>
        </p:nvPicPr>
        <p:blipFill>
          <a:blip r:embed="rId2"/>
          <a:stretch>
            <a:fillRect/>
          </a:stretch>
        </p:blipFill>
        <p:spPr>
          <a:xfrm>
            <a:off x="-2381" y="-728"/>
            <a:ext cx="9154715" cy="5139002"/>
          </a:xfrm>
          <a:prstGeom prst="rect">
            <a:avLst/>
          </a:prstGeom>
        </p:spPr>
      </p:pic>
    </p:spTree>
    <p:extLst>
      <p:ext uri="{BB962C8B-B14F-4D97-AF65-F5344CB8AC3E}">
        <p14:creationId xmlns:p14="http://schemas.microsoft.com/office/powerpoint/2010/main" val="3674427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sp>
        <p:nvSpPr>
          <p:cNvPr id="133" name="Google Shape;133;p14"/>
          <p:cNvSpPr txBox="1">
            <a:spLocks noGrp="1"/>
          </p:cNvSpPr>
          <p:nvPr>
            <p:ph type="title"/>
          </p:nvPr>
        </p:nvSpPr>
        <p:spPr>
          <a:xfrm>
            <a:off x="3724072" y="471951"/>
            <a:ext cx="4939868" cy="964620"/>
          </a:xfrm>
          <a:prstGeom prst="rect">
            <a:avLst/>
          </a:prstGeom>
        </p:spPr>
        <p:txBody>
          <a:bodyPr spcFirstLastPara="1" vert="horz" lIns="91440" tIns="45720" rIns="91440" bIns="45720" rtlCol="0" anchor="b" anchorCtr="0">
            <a:normAutofit/>
          </a:bodyPr>
          <a:lstStyle/>
          <a:p>
            <a:pPr marL="0" lvl="0" indent="0">
              <a:spcBef>
                <a:spcPct val="0"/>
              </a:spcBef>
              <a:spcAft>
                <a:spcPts val="0"/>
              </a:spcAft>
            </a:pPr>
            <a:r>
              <a:rPr lang="en-US" sz="4400" dirty="0">
                <a:solidFill>
                  <a:schemeClr val="accent4">
                    <a:lumMod val="60000"/>
                    <a:lumOff val="40000"/>
                  </a:schemeClr>
                </a:solidFill>
              </a:rPr>
              <a:t>Problem Statement</a:t>
            </a:r>
            <a:endParaRPr lang="en-US" sz="4400" dirty="0">
              <a:solidFill>
                <a:schemeClr val="accent4">
                  <a:lumMod val="60000"/>
                  <a:lumOff val="40000"/>
                </a:schemeClr>
              </a:solidFill>
              <a:ea typeface="Calibri Light"/>
              <a:cs typeface="Calibri Light"/>
            </a:endParaRPr>
          </a:p>
        </p:txBody>
      </p:sp>
      <p:sp>
        <p:nvSpPr>
          <p:cNvPr id="134" name="Google Shape;134;p14"/>
          <p:cNvSpPr txBox="1">
            <a:spLocks noGrp="1"/>
          </p:cNvSpPr>
          <p:nvPr>
            <p:ph type="body" idx="1"/>
          </p:nvPr>
        </p:nvSpPr>
        <p:spPr>
          <a:xfrm>
            <a:off x="3664542" y="1834753"/>
            <a:ext cx="5142274" cy="2839064"/>
          </a:xfrm>
          <a:prstGeom prst="rect">
            <a:avLst/>
          </a:prstGeom>
        </p:spPr>
        <p:txBody>
          <a:bodyPr spcFirstLastPara="1" vert="horz" lIns="91440" tIns="45720" rIns="91440" bIns="45720" rtlCol="0" anchorCtr="0">
            <a:normAutofit/>
          </a:bodyPr>
          <a:lstStyle/>
          <a:p>
            <a:pPr marL="0" indent="-228600">
              <a:buFont typeface="Arial" panose="020B0604020202020204" pitchFamily="34" charset="0"/>
              <a:buChar char="•"/>
            </a:pPr>
            <a:r>
              <a:rPr lang="en-US" sz="1100" dirty="0">
                <a:solidFill>
                  <a:schemeClr val="bg1"/>
                </a:solidFill>
              </a:rPr>
              <a:t>Connected experiences for consumers: How do you ensure that consumers are loyal to brands and will not switch between brands? </a:t>
            </a:r>
            <a:endParaRPr lang="en-US" sz="1100" dirty="0">
              <a:solidFill>
                <a:schemeClr val="bg1"/>
              </a:solidFill>
              <a:ea typeface="Calibri"/>
              <a:cs typeface="Calibri"/>
            </a:endParaRPr>
          </a:p>
          <a:p>
            <a:pPr marL="0" indent="-228600">
              <a:buFont typeface="Arial" panose="020B0604020202020204" pitchFamily="34" charset="0"/>
              <a:buChar char="•"/>
            </a:pPr>
            <a:endParaRPr lang="en-US" sz="1100" dirty="0">
              <a:solidFill>
                <a:schemeClr val="bg1"/>
              </a:solidFill>
            </a:endParaRPr>
          </a:p>
          <a:p>
            <a:pPr marL="0" indent="0" algn="just">
              <a:buNone/>
            </a:pPr>
            <a:r>
              <a:rPr lang="en-US" sz="1100" dirty="0">
                <a:solidFill>
                  <a:schemeClr val="bg1"/>
                </a:solidFill>
              </a:rPr>
              <a:t>Brenda is a retail store assistant, working for a large cosmetics retailer. She has been noticing that many of her loyal customers who would buy a certain shade of lipstick or eye shadow have been switching to a rival brand which makes similar shades at a lower price. However, she realizes that her brand has much better-quality products, and would like to provide attractive offers to her customers to retain them. She would like to have solutions for: </a:t>
            </a:r>
            <a:endParaRPr lang="en-US" sz="1100">
              <a:solidFill>
                <a:schemeClr val="bg1"/>
              </a:solidFill>
              <a:ea typeface="Calibri"/>
              <a:cs typeface="Calibri"/>
            </a:endParaRPr>
          </a:p>
          <a:p>
            <a:pPr marL="171450" indent="-171450">
              <a:spcBef>
                <a:spcPts val="1200"/>
              </a:spcBef>
            </a:pPr>
            <a:r>
              <a:rPr lang="en-US" sz="1100" dirty="0">
                <a:solidFill>
                  <a:schemeClr val="bg1"/>
                </a:solidFill>
              </a:rPr>
              <a:t>Digitizing the buying cycle of the consumer through D2C (Direct-to-Consumer)</a:t>
            </a:r>
            <a:endParaRPr lang="en-US" sz="1100" dirty="0">
              <a:solidFill>
                <a:schemeClr val="bg1"/>
              </a:solidFill>
              <a:ea typeface="Calibri"/>
              <a:cs typeface="Calibri"/>
            </a:endParaRPr>
          </a:p>
          <a:p>
            <a:pPr marL="171450" indent="-171450">
              <a:spcBef>
                <a:spcPts val="1200"/>
              </a:spcBef>
            </a:pPr>
            <a:r>
              <a:rPr lang="en-US" sz="1100" dirty="0">
                <a:solidFill>
                  <a:schemeClr val="bg1"/>
                </a:solidFill>
              </a:rPr>
              <a:t>Hyper-personalizing consumer experience using insights into individual preferences </a:t>
            </a:r>
            <a:endParaRPr lang="en-US" sz="1100" dirty="0">
              <a:solidFill>
                <a:schemeClr val="bg1"/>
              </a:solidFill>
              <a:ea typeface="Calibri"/>
              <a:cs typeface="Calibri"/>
            </a:endParaRPr>
          </a:p>
          <a:p>
            <a:pPr marL="171450" lvl="0" indent="-171450">
              <a:spcBef>
                <a:spcPts val="1200"/>
              </a:spcBef>
              <a:spcAft>
                <a:spcPts val="1200"/>
              </a:spcAft>
            </a:pPr>
            <a:r>
              <a:rPr lang="en-US" sz="1100" dirty="0">
                <a:solidFill>
                  <a:schemeClr val="bg1"/>
                </a:solidFill>
              </a:rPr>
              <a:t>Digital marketing campaigns and loyalty programs</a:t>
            </a:r>
            <a:endParaRPr lang="en-US" sz="1100" dirty="0">
              <a:solidFill>
                <a:schemeClr val="bg1"/>
              </a:solidFill>
              <a:ea typeface="Calibri"/>
              <a:cs typeface="Calibri"/>
            </a:endParaRPr>
          </a:p>
        </p:txBody>
      </p:sp>
      <p:pic>
        <p:nvPicPr>
          <p:cNvPr id="136" name="Picture 135" descr="Make-up set in yellow background">
            <a:extLst>
              <a:ext uri="{FF2B5EF4-FFF2-40B4-BE49-F238E27FC236}">
                <a16:creationId xmlns:a16="http://schemas.microsoft.com/office/drawing/2014/main" id="{8D0ECB53-AC4F-86FF-F78D-AD40B11AF9B3}"/>
              </a:ext>
            </a:extLst>
          </p:cNvPr>
          <p:cNvPicPr>
            <a:picLocks noChangeAspect="1"/>
          </p:cNvPicPr>
          <p:nvPr/>
        </p:nvPicPr>
        <p:blipFill rotWithShape="1">
          <a:blip r:embed="rId3"/>
          <a:srcRect l="8011" r="46937" b="-3"/>
          <a:stretch/>
        </p:blipFill>
        <p:spPr>
          <a:xfrm>
            <a:off x="20" y="10"/>
            <a:ext cx="3476673" cy="5143490"/>
          </a:xfrm>
          <a:prstGeom prst="rect">
            <a:avLst/>
          </a:prstGeom>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8"/>
        <p:cNvGrpSpPr/>
        <p:nvPr/>
      </p:nvGrpSpPr>
      <p:grpSpPr>
        <a:xfrm>
          <a:off x="0" y="0"/>
          <a:ext cx="0" cy="0"/>
          <a:chOff x="0" y="0"/>
          <a:chExt cx="0" cy="0"/>
        </a:xfrm>
      </p:grpSpPr>
      <p:sp useBgFill="1">
        <p:nvSpPr>
          <p:cNvPr id="142" name="Rectangle 144">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6">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44" name="Group 148">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397" y="381628"/>
            <a:ext cx="3913467" cy="4679746"/>
            <a:chOff x="-19221" y="251144"/>
            <a:chExt cx="5217958" cy="6239661"/>
          </a:xfrm>
        </p:grpSpPr>
        <p:sp>
          <p:nvSpPr>
            <p:cNvPr id="150" name="Freeform: Shape 149">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1" name="Freeform: Shape 150">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2" name="Freeform: Shape 151">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3" name="Freeform: Shape 152">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39" name="Google Shape;139;p15"/>
          <p:cNvSpPr txBox="1">
            <a:spLocks noGrp="1"/>
          </p:cNvSpPr>
          <p:nvPr>
            <p:ph type="title"/>
          </p:nvPr>
        </p:nvSpPr>
        <p:spPr>
          <a:xfrm>
            <a:off x="480060" y="932259"/>
            <a:ext cx="2891790" cy="3278981"/>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2700" kern="1200">
                <a:solidFill>
                  <a:schemeClr val="tx2"/>
                </a:solidFill>
                <a:latin typeface="+mj-lt"/>
                <a:ea typeface="+mj-ea"/>
                <a:cs typeface="+mj-cs"/>
              </a:rPr>
              <a:t>Background Research and Work</a:t>
            </a:r>
          </a:p>
        </p:txBody>
      </p:sp>
      <p:sp>
        <p:nvSpPr>
          <p:cNvPr id="140" name="Google Shape;140;p15"/>
          <p:cNvSpPr txBox="1">
            <a:spLocks noGrp="1"/>
          </p:cNvSpPr>
          <p:nvPr>
            <p:ph type="body" idx="1"/>
          </p:nvPr>
        </p:nvSpPr>
        <p:spPr>
          <a:xfrm>
            <a:off x="4521994" y="758285"/>
            <a:ext cx="3915918" cy="3922776"/>
          </a:xfrm>
          <a:prstGeom prst="rect">
            <a:avLst/>
          </a:prstGeom>
        </p:spPr>
        <p:txBody>
          <a:bodyPr spcFirstLastPara="1" vert="horz" lIns="91440" tIns="45720" rIns="91440" bIns="45720" rtlCol="0" anchor="ctr" anchorCtr="0">
            <a:normAutofit/>
          </a:bodyPr>
          <a:lstStyle/>
          <a:p>
            <a:pPr marL="0" lvl="0" indent="-228600">
              <a:spcBef>
                <a:spcPts val="0"/>
              </a:spcBef>
              <a:spcAft>
                <a:spcPts val="0"/>
              </a:spcAft>
              <a:buFont typeface="Arial" panose="020B0604020202020204" pitchFamily="34" charset="0"/>
              <a:buChar char="•"/>
            </a:pPr>
            <a:r>
              <a:rPr lang="en-US" sz="1400" u="sng">
                <a:solidFill>
                  <a:schemeClr val="tx2"/>
                </a:solidFill>
                <a:hlinkClick r:id="rId3"/>
              </a:rPr>
              <a:t>A Deep Learning Perspective on Beauty, Sentiment, and Remembrance of Art</a:t>
            </a:r>
            <a:endParaRPr lang="en-US" sz="1400">
              <a:solidFill>
                <a:schemeClr val="tx2"/>
              </a:solidFill>
            </a:endParaRPr>
          </a:p>
          <a:p>
            <a:pPr marL="0" lvl="0" indent="-228600">
              <a:spcBef>
                <a:spcPts val="1200"/>
              </a:spcBef>
              <a:spcAft>
                <a:spcPts val="0"/>
              </a:spcAft>
              <a:buFont typeface="Arial" panose="020B0604020202020204" pitchFamily="34" charset="0"/>
              <a:buChar char="•"/>
            </a:pPr>
            <a:r>
              <a:rPr lang="en-US" sz="1400" u="sng">
                <a:solidFill>
                  <a:schemeClr val="tx2"/>
                </a:solidFill>
                <a:hlinkClick r:id="rId4"/>
              </a:rPr>
              <a:t>Impact and Detection of Facial Beautification in Face Recognition: An Overview</a:t>
            </a:r>
            <a:endParaRPr lang="en-US" sz="1400" b="1">
              <a:solidFill>
                <a:schemeClr val="tx2"/>
              </a:solidFill>
            </a:endParaRPr>
          </a:p>
          <a:p>
            <a:pPr marL="0" lvl="0" indent="-228600">
              <a:spcBef>
                <a:spcPts val="1200"/>
              </a:spcBef>
              <a:spcAft>
                <a:spcPts val="0"/>
              </a:spcAft>
              <a:buFont typeface="Arial" panose="020B0604020202020204" pitchFamily="34" charset="0"/>
              <a:buChar char="•"/>
            </a:pPr>
            <a:r>
              <a:rPr lang="en-US" sz="1400" u="sng">
                <a:solidFill>
                  <a:schemeClr val="tx2"/>
                </a:solidFill>
                <a:hlinkClick r:id="rId5">
                  <a:extLst>
                    <a:ext uri="{A12FA001-AC4F-418D-AE19-62706E023703}">
                      <ahyp:hlinkClr xmlns:ahyp="http://schemas.microsoft.com/office/drawing/2018/hyperlinkcolor" val="tx"/>
                    </a:ext>
                  </a:extLst>
                </a:hlinkClick>
              </a:rPr>
              <a:t>Deep learning method for makeup style transfer: A survey</a:t>
            </a:r>
            <a:endParaRPr lang="en-US" sz="1400" b="1">
              <a:solidFill>
                <a:schemeClr val="tx2"/>
              </a:solidFill>
            </a:endParaRPr>
          </a:p>
          <a:p>
            <a:pPr marL="0" lvl="0" indent="-228600">
              <a:spcBef>
                <a:spcPts val="600"/>
              </a:spcBef>
              <a:spcAft>
                <a:spcPts val="0"/>
              </a:spcAft>
              <a:buFont typeface="Arial" panose="020B0604020202020204" pitchFamily="34" charset="0"/>
              <a:buChar char="•"/>
            </a:pPr>
            <a:endParaRPr lang="en-US" sz="1400" b="1">
              <a:solidFill>
                <a:schemeClr val="tx2"/>
              </a:solidFill>
            </a:endParaRPr>
          </a:p>
          <a:p>
            <a:pPr marL="0" lvl="0" indent="-228600">
              <a:spcBef>
                <a:spcPts val="1200"/>
              </a:spcBef>
              <a:spcAft>
                <a:spcPts val="0"/>
              </a:spcAft>
              <a:buFont typeface="Arial" panose="020B0604020202020204" pitchFamily="34" charset="0"/>
              <a:buChar char="•"/>
            </a:pPr>
            <a:r>
              <a:rPr lang="en-US" sz="1400" b="1">
                <a:solidFill>
                  <a:schemeClr val="tx2"/>
                </a:solidFill>
              </a:rPr>
              <a:t>Our Work:</a:t>
            </a:r>
          </a:p>
          <a:p>
            <a:pPr marL="0" lvl="0" indent="-228600">
              <a:spcBef>
                <a:spcPts val="1200"/>
              </a:spcBef>
              <a:spcAft>
                <a:spcPts val="0"/>
              </a:spcAft>
              <a:buFont typeface="Arial" panose="020B0604020202020204" pitchFamily="34" charset="0"/>
              <a:buChar char="•"/>
            </a:pPr>
            <a:r>
              <a:rPr lang="en-US" sz="1400" b="1" u="sng">
                <a:solidFill>
                  <a:schemeClr val="tx2"/>
                </a:solidFill>
                <a:hlinkClick r:id="rId6"/>
              </a:rPr>
              <a:t>Video representation of our web app</a:t>
            </a:r>
            <a:endParaRPr lang="en-US" sz="1400" b="1">
              <a:solidFill>
                <a:schemeClr val="tx2"/>
              </a:solidFill>
            </a:endParaRPr>
          </a:p>
          <a:p>
            <a:pPr marL="0" lvl="0" indent="-228600">
              <a:spcBef>
                <a:spcPts val="1200"/>
              </a:spcBef>
              <a:spcAft>
                <a:spcPts val="0"/>
              </a:spcAft>
              <a:buFont typeface="Arial" panose="020B0604020202020204" pitchFamily="34" charset="0"/>
              <a:buChar char="•"/>
            </a:pPr>
            <a:r>
              <a:rPr lang="en-US" sz="1400" u="sng">
                <a:solidFill>
                  <a:schemeClr val="tx2"/>
                </a:solidFill>
                <a:hlinkClick r:id="rId7"/>
              </a:rPr>
              <a:t>Background Research: Simplifying the features to be added</a:t>
            </a:r>
            <a:endParaRPr lang="en-US" sz="1400">
              <a:solidFill>
                <a:schemeClr val="tx2"/>
              </a:solidFill>
            </a:endParaRPr>
          </a:p>
          <a:p>
            <a:pPr marL="0" lvl="0" indent="-228600">
              <a:spcBef>
                <a:spcPts val="1200"/>
              </a:spcBef>
              <a:spcAft>
                <a:spcPts val="0"/>
              </a:spcAft>
              <a:buFont typeface="Arial" panose="020B0604020202020204" pitchFamily="34" charset="0"/>
              <a:buChar char="•"/>
            </a:pPr>
            <a:endParaRPr lang="en-US" sz="1400">
              <a:solidFill>
                <a:schemeClr val="tx2"/>
              </a:solidFill>
            </a:endParaRPr>
          </a:p>
          <a:p>
            <a:pPr marL="0" lvl="0" indent="-228600">
              <a:spcBef>
                <a:spcPts val="600"/>
              </a:spcBef>
              <a:spcAft>
                <a:spcPts val="1200"/>
              </a:spcAft>
              <a:buFont typeface="Arial" panose="020B0604020202020204" pitchFamily="34" charset="0"/>
              <a:buChar char="•"/>
            </a:pPr>
            <a:endParaRPr lang="en-US" sz="1400">
              <a:solidFill>
                <a:schemeClr val="tx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p:nvSpPr>
          <p:cNvPr id="153" name="Rectangle 15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10167" cy="51435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Google Shape;150;p17"/>
          <p:cNvSpPr txBox="1">
            <a:spLocks noGrp="1"/>
          </p:cNvSpPr>
          <p:nvPr>
            <p:ph type="title"/>
          </p:nvPr>
        </p:nvSpPr>
        <p:spPr>
          <a:xfrm>
            <a:off x="480060" y="1555772"/>
            <a:ext cx="2064265" cy="2031956"/>
          </a:xfrm>
          <a:prstGeom prst="ellipse">
            <a:avLst/>
          </a:prstGeom>
          <a:solidFill>
            <a:srgbClr val="262626"/>
          </a:solidFill>
          <a:ln w="174625" cmpd="thinThick">
            <a:solidFill>
              <a:srgbClr val="262626"/>
            </a:solidFill>
          </a:ln>
        </p:spPr>
        <p:txBody>
          <a:bodyPr spcFirstLastPara="1" vert="horz" lIns="91440" tIns="45720" rIns="91440" bIns="45720" rtlCol="0" anchor="ctr" anchorCtr="0">
            <a:normAutofit/>
          </a:bodyPr>
          <a:lstStyle/>
          <a:p>
            <a:pPr marL="0" lvl="0" indent="0" algn="ctr">
              <a:spcBef>
                <a:spcPct val="0"/>
              </a:spcBef>
              <a:spcAft>
                <a:spcPts val="0"/>
              </a:spcAft>
            </a:pPr>
            <a:r>
              <a:rPr lang="en-US" sz="2000" kern="1200">
                <a:solidFill>
                  <a:srgbClr val="FFFFFF"/>
                </a:solidFill>
                <a:latin typeface="+mj-lt"/>
                <a:ea typeface="+mj-ea"/>
                <a:cs typeface="+mj-cs"/>
              </a:rPr>
              <a:t>Taking people’s review</a:t>
            </a:r>
          </a:p>
        </p:txBody>
      </p:sp>
      <p:pic>
        <p:nvPicPr>
          <p:cNvPr id="151" name="Google Shape;151;p17"/>
          <p:cNvPicPr preferRelativeResize="0"/>
          <p:nvPr/>
        </p:nvPicPr>
        <p:blipFill>
          <a:blip r:embed="rId3"/>
          <a:stretch>
            <a:fillRect/>
          </a:stretch>
        </p:blipFill>
        <p:spPr>
          <a:xfrm>
            <a:off x="3028950" y="798139"/>
            <a:ext cx="5391149" cy="3544680"/>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8" y="336041"/>
            <a:ext cx="2560777" cy="285094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AAD9E83-7614-D863-F830-565EC10D32DB}"/>
              </a:ext>
            </a:extLst>
          </p:cNvPr>
          <p:cNvSpPr>
            <a:spLocks noGrp="1"/>
          </p:cNvSpPr>
          <p:nvPr>
            <p:ph type="title"/>
          </p:nvPr>
        </p:nvSpPr>
        <p:spPr>
          <a:xfrm>
            <a:off x="582930" y="548639"/>
            <a:ext cx="2133893" cy="2428184"/>
          </a:xfrm>
        </p:spPr>
        <p:txBody>
          <a:bodyPr>
            <a:normAutofit/>
          </a:bodyPr>
          <a:lstStyle/>
          <a:p>
            <a:r>
              <a:rPr lang="en" sz="2900">
                <a:solidFill>
                  <a:srgbClr val="FFFFFF"/>
                </a:solidFill>
                <a:ea typeface="+mj-lt"/>
                <a:cs typeface="+mj-lt"/>
              </a:rPr>
              <a:t>Existing work</a:t>
            </a:r>
            <a:endParaRPr lang="en-US" sz="2900">
              <a:solidFill>
                <a:srgbClr val="FFFFFF"/>
              </a:solidFill>
              <a:ea typeface="+mj-lt"/>
              <a:cs typeface="+mj-lt"/>
            </a:endParaRPr>
          </a:p>
        </p:txBody>
      </p:sp>
      <p:sp>
        <p:nvSpPr>
          <p:cNvPr id="43" name="Rectangle 42">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9757" y="3314420"/>
            <a:ext cx="2560777" cy="1484889"/>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5" name="Rectangle 44">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452" y="336041"/>
            <a:ext cx="5766356" cy="4464559"/>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3A1D74-94A3-47E0-683F-530753AB41C1}"/>
              </a:ext>
            </a:extLst>
          </p:cNvPr>
          <p:cNvSpPr>
            <a:spLocks noGrp="1"/>
          </p:cNvSpPr>
          <p:nvPr>
            <p:ph idx="1"/>
          </p:nvPr>
        </p:nvSpPr>
        <p:spPr>
          <a:xfrm>
            <a:off x="3284781" y="515146"/>
            <a:ext cx="5278194" cy="4106347"/>
          </a:xfrm>
        </p:spPr>
        <p:txBody>
          <a:bodyPr vert="horz" lIns="91440" tIns="45720" rIns="91440" bIns="45720" rtlCol="0" anchor="ctr">
            <a:normAutofit/>
          </a:bodyPr>
          <a:lstStyle/>
          <a:p>
            <a:r>
              <a:rPr lang="en-US" sz="2000">
                <a:ea typeface="+mn-lt"/>
                <a:cs typeface="+mn-lt"/>
              </a:rPr>
              <a:t>Myntra - Uses AR to give outfit suggestions.</a:t>
            </a:r>
            <a:endParaRPr lang="en-US" sz="2000">
              <a:ea typeface="Calibri" panose="020F0502020204030204"/>
              <a:cs typeface="Calibri" panose="020F0502020204030204"/>
            </a:endParaRPr>
          </a:p>
          <a:p>
            <a:r>
              <a:rPr lang="en-US" sz="2000">
                <a:ea typeface="+mn-lt"/>
                <a:cs typeface="+mn-lt"/>
              </a:rPr>
              <a:t>Snapchat and Instagram - Uses face filters which have beauty products like lipsticks.</a:t>
            </a:r>
            <a:endParaRPr lang="en-US" sz="2000">
              <a:ea typeface="Calibri"/>
              <a:cs typeface="Calibri"/>
            </a:endParaRPr>
          </a:p>
          <a:p>
            <a:r>
              <a:rPr lang="en-US" sz="2000">
                <a:ea typeface="+mn-lt"/>
                <a:cs typeface="+mn-lt"/>
              </a:rPr>
              <a:t>Maybelline - Uses AR to try its products using live camera but it is very much inefficient.</a:t>
            </a:r>
          </a:p>
          <a:p>
            <a:r>
              <a:rPr lang="en-US" sz="2000">
                <a:ea typeface="+mn-lt"/>
                <a:cs typeface="+mn-lt"/>
              </a:rPr>
              <a:t>Nykaa - Has a Beauty book which gives information about the products and also expert talks.</a:t>
            </a:r>
          </a:p>
          <a:p>
            <a:r>
              <a:rPr lang="en-US" sz="2000">
                <a:ea typeface="+mn-lt"/>
                <a:cs typeface="+mn-lt"/>
              </a:rPr>
              <a:t>Kiosk model is still in the ideation stage in the States past 2 years</a:t>
            </a:r>
            <a:endParaRPr lang="en-US" sz="2000">
              <a:ea typeface="Calibri"/>
              <a:cs typeface="Calibri"/>
            </a:endParaRPr>
          </a:p>
        </p:txBody>
      </p:sp>
    </p:spTree>
    <p:extLst>
      <p:ext uri="{BB962C8B-B14F-4D97-AF65-F5344CB8AC3E}">
        <p14:creationId xmlns:p14="http://schemas.microsoft.com/office/powerpoint/2010/main" val="58612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6"/>
        <p:cNvGrpSpPr/>
        <p:nvPr/>
      </p:nvGrpSpPr>
      <p:grpSpPr>
        <a:xfrm>
          <a:off x="0" y="0"/>
          <a:ext cx="0" cy="0"/>
          <a:chOff x="0" y="0"/>
          <a:chExt cx="0" cy="0"/>
        </a:xfrm>
      </p:grpSpPr>
      <p:sp useBgFill="1">
        <p:nvSpPr>
          <p:cNvPr id="227" name="Rectangle 22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descr="Crumpled paper light bulb">
            <a:extLst>
              <a:ext uri="{FF2B5EF4-FFF2-40B4-BE49-F238E27FC236}">
                <a16:creationId xmlns:a16="http://schemas.microsoft.com/office/drawing/2014/main" id="{F4FAFA69-A139-A38A-74A2-8622E7EFEF5B}"/>
              </a:ext>
            </a:extLst>
          </p:cNvPr>
          <p:cNvPicPr>
            <a:picLocks noChangeAspect="1"/>
          </p:cNvPicPr>
          <p:nvPr/>
        </p:nvPicPr>
        <p:blipFill rotWithShape="1">
          <a:blip r:embed="rId3"/>
          <a:srcRect t="15730"/>
          <a:stretch/>
        </p:blipFill>
        <p:spPr>
          <a:xfrm>
            <a:off x="20" y="10"/>
            <a:ext cx="9143980" cy="5143490"/>
          </a:xfrm>
          <a:prstGeom prst="rect">
            <a:avLst/>
          </a:prstGeom>
        </p:spPr>
      </p:pic>
      <p:sp>
        <p:nvSpPr>
          <p:cNvPr id="229" name="Rectangle 22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Google Shape;197;p24"/>
          <p:cNvSpPr txBox="1">
            <a:spLocks noGrp="1"/>
          </p:cNvSpPr>
          <p:nvPr>
            <p:ph type="title"/>
          </p:nvPr>
        </p:nvSpPr>
        <p:spPr>
          <a:xfrm>
            <a:off x="822960" y="244162"/>
            <a:ext cx="7543800" cy="2681084"/>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p>
            <a:pPr algn="ctr">
              <a:spcBef>
                <a:spcPct val="0"/>
              </a:spcBef>
            </a:pPr>
            <a:r>
              <a:rPr lang="en-US" sz="3900" dirty="0">
                <a:solidFill>
                  <a:srgbClr val="FFFFFF"/>
                </a:solidFill>
              </a:rPr>
              <a:t>Proposed Idea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197"/>
                                        </p:tgtEl>
                                        <p:attrNameLst>
                                          <p:attrName>style.visibility</p:attrName>
                                        </p:attrNameLst>
                                      </p:cBhvr>
                                      <p:to>
                                        <p:strVal val="visible"/>
                                      </p:to>
                                    </p:set>
                                    <p:animEffect transition="in" filter="fade">
                                      <p:cBhvr>
                                        <p:cTn id="7" dur="4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BEE39D25-F6C3-49C6-9DCC-F22D92A9B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8743" y="524924"/>
            <a:ext cx="8035257" cy="40749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570E9-3816-B6C8-0E55-662ECC630381}"/>
              </a:ext>
            </a:extLst>
          </p:cNvPr>
          <p:cNvSpPr>
            <a:spLocks noGrp="1"/>
          </p:cNvSpPr>
          <p:nvPr>
            <p:ph type="title"/>
          </p:nvPr>
        </p:nvSpPr>
        <p:spPr>
          <a:xfrm>
            <a:off x="317175" y="702781"/>
            <a:ext cx="3122484" cy="935150"/>
          </a:xfrm>
        </p:spPr>
        <p:txBody>
          <a:bodyPr anchor="b">
            <a:normAutofit/>
          </a:bodyPr>
          <a:lstStyle/>
          <a:p>
            <a:r>
              <a:rPr lang="en" sz="1600" dirty="0">
                <a:latin typeface="Arial"/>
                <a:cs typeface="Arial"/>
              </a:rPr>
              <a:t>Digitizing the buying cycle of the consumer through D2C (Direct-to-Consumer).</a:t>
            </a:r>
            <a:endParaRPr lang="en-US" sz="1600">
              <a:ea typeface="Calibri Light"/>
              <a:cs typeface="Calibri Light"/>
            </a:endParaRPr>
          </a:p>
        </p:txBody>
      </p:sp>
      <p:sp>
        <p:nvSpPr>
          <p:cNvPr id="3" name="Content Placeholder 2">
            <a:extLst>
              <a:ext uri="{FF2B5EF4-FFF2-40B4-BE49-F238E27FC236}">
                <a16:creationId xmlns:a16="http://schemas.microsoft.com/office/drawing/2014/main" id="{6354E8D0-F621-B76B-C4D5-0EAABC2193CB}"/>
              </a:ext>
            </a:extLst>
          </p:cNvPr>
          <p:cNvSpPr>
            <a:spLocks noGrp="1"/>
          </p:cNvSpPr>
          <p:nvPr>
            <p:ph idx="1"/>
          </p:nvPr>
        </p:nvSpPr>
        <p:spPr>
          <a:xfrm>
            <a:off x="317175" y="1755526"/>
            <a:ext cx="3551108" cy="2857364"/>
          </a:xfrm>
        </p:spPr>
        <p:txBody>
          <a:bodyPr vert="horz" lIns="91440" tIns="45720" rIns="91440" bIns="45720" rtlCol="0" anchor="t">
            <a:noAutofit/>
          </a:bodyPr>
          <a:lstStyle/>
          <a:p>
            <a:pPr marL="0" indent="0">
              <a:spcBef>
                <a:spcPts val="0"/>
              </a:spcBef>
              <a:buNone/>
            </a:pPr>
            <a:endParaRPr lang="en" sz="1000" dirty="0">
              <a:latin typeface="Arial"/>
              <a:ea typeface="+mn-lt"/>
              <a:cs typeface="Arial"/>
            </a:endParaRPr>
          </a:p>
          <a:p>
            <a:pPr>
              <a:spcBef>
                <a:spcPts val="0"/>
              </a:spcBef>
            </a:pPr>
            <a:endParaRPr lang="en-US" sz="1000" dirty="0">
              <a:ea typeface="+mn-lt"/>
              <a:cs typeface="+mn-lt"/>
            </a:endParaRPr>
          </a:p>
          <a:p>
            <a:pPr>
              <a:spcBef>
                <a:spcPts val="0"/>
              </a:spcBef>
            </a:pPr>
            <a:r>
              <a:rPr lang="en" sz="1000" dirty="0">
                <a:latin typeface="Arial"/>
                <a:cs typeface="Arial"/>
              </a:rPr>
              <a:t>Making the web app and integrating the features including the technology application development , cloud computing , artificial intelligence and augmented reality (AR).</a:t>
            </a:r>
            <a:endParaRPr lang="en-US" sz="1000" dirty="0">
              <a:ea typeface="+mn-lt"/>
              <a:cs typeface="+mn-lt"/>
            </a:endParaRPr>
          </a:p>
          <a:p>
            <a:pPr>
              <a:spcBef>
                <a:spcPts val="0"/>
              </a:spcBef>
            </a:pPr>
            <a:r>
              <a:rPr lang="en" sz="1000" dirty="0">
                <a:latin typeface="Arial"/>
                <a:cs typeface="Arial"/>
              </a:rPr>
              <a:t>A recommender system which will recommend products according to the skin type.</a:t>
            </a:r>
            <a:endParaRPr lang="en-US" sz="1000">
              <a:ea typeface="+mn-lt"/>
              <a:cs typeface="+mn-lt"/>
            </a:endParaRPr>
          </a:p>
          <a:p>
            <a:pPr>
              <a:spcBef>
                <a:spcPts val="0"/>
              </a:spcBef>
            </a:pPr>
            <a:r>
              <a:rPr lang="en" sz="1000" dirty="0">
                <a:latin typeface="Arial"/>
                <a:ea typeface="Calibri"/>
                <a:cs typeface="Arial"/>
              </a:rPr>
              <a:t>Digitizing the buying cycle of the consumer through D2C (Direct-to-Consumer).</a:t>
            </a:r>
            <a:endParaRPr lang="en-US" sz="1000" dirty="0">
              <a:ea typeface="+mn-lt"/>
              <a:cs typeface="+mn-lt"/>
            </a:endParaRPr>
          </a:p>
          <a:p>
            <a:pPr>
              <a:spcBef>
                <a:spcPts val="0"/>
              </a:spcBef>
            </a:pPr>
            <a:endParaRPr lang="en-US" sz="1000" dirty="0">
              <a:ea typeface="+mn-lt"/>
              <a:cs typeface="+mn-lt"/>
            </a:endParaRPr>
          </a:p>
          <a:p>
            <a:pPr>
              <a:spcBef>
                <a:spcPts val="0"/>
              </a:spcBef>
            </a:pPr>
            <a:r>
              <a:rPr lang="en" sz="1000" dirty="0">
                <a:latin typeface="Arial"/>
                <a:ea typeface="Calibri"/>
                <a:cs typeface="Arial"/>
              </a:rPr>
              <a:t>Making the web app and integrating the features including the technology application development , cloud computing , artificial intelligence and augmented reality (AR).</a:t>
            </a:r>
            <a:endParaRPr lang="en-US" sz="1000" dirty="0">
              <a:ea typeface="+mn-lt"/>
              <a:cs typeface="+mn-lt"/>
            </a:endParaRPr>
          </a:p>
          <a:p>
            <a:pPr>
              <a:spcBef>
                <a:spcPts val="0"/>
              </a:spcBef>
            </a:pPr>
            <a:r>
              <a:rPr lang="en" sz="1000" dirty="0">
                <a:latin typeface="Arial"/>
                <a:ea typeface="Calibri"/>
                <a:cs typeface="Arial"/>
              </a:rPr>
              <a:t>A recommender system which will recommend products according to the skin type.</a:t>
            </a:r>
            <a:endParaRPr lang="en-US" sz="1000" dirty="0">
              <a:ea typeface="+mn-lt"/>
              <a:cs typeface="+mn-lt"/>
            </a:endParaRPr>
          </a:p>
          <a:p>
            <a:endParaRPr lang="en-US" sz="1000" dirty="0">
              <a:ea typeface="+mn-lt"/>
              <a:cs typeface="+mn-lt"/>
            </a:endParaRPr>
          </a:p>
          <a:p>
            <a:endParaRPr lang="en-US" sz="1000" dirty="0">
              <a:ea typeface="Calibri"/>
              <a:cs typeface="Calibri"/>
            </a:endParaRPr>
          </a:p>
        </p:txBody>
      </p:sp>
      <p:cxnSp>
        <p:nvCxnSpPr>
          <p:cNvPr id="18" name="Straight Connector 17">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524492" y="4207"/>
            <a:ext cx="0" cy="51435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B6A2B32-FA4E-4012-AA9A-4722860D1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392594" y="524923"/>
            <a:ext cx="2131862" cy="758104"/>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965B5ED8-112D-4362-947F-A3C0636F4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162917" y="3844433"/>
            <a:ext cx="2131861" cy="77372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7" name="Google Shape;165;p19" descr="Diagram&#10;&#10;Description automatically generated">
            <a:extLst>
              <a:ext uri="{FF2B5EF4-FFF2-40B4-BE49-F238E27FC236}">
                <a16:creationId xmlns:a16="http://schemas.microsoft.com/office/drawing/2014/main" id="{FFEA35B6-3017-40D1-8C7E-7754848A4C2E}"/>
              </a:ext>
            </a:extLst>
          </p:cNvPr>
          <p:cNvPicPr preferRelativeResize="0"/>
          <p:nvPr/>
        </p:nvPicPr>
        <p:blipFill>
          <a:blip r:embed="rId2"/>
          <a:stretch>
            <a:fillRect/>
          </a:stretch>
        </p:blipFill>
        <p:spPr>
          <a:xfrm>
            <a:off x="4241907" y="524923"/>
            <a:ext cx="1980263" cy="3789977"/>
          </a:xfrm>
          <a:prstGeom prst="rect">
            <a:avLst/>
          </a:prstGeom>
          <a:noFill/>
        </p:spPr>
      </p:pic>
      <p:pic>
        <p:nvPicPr>
          <p:cNvPr id="5" name="Google Shape;164;p19" descr="A picture containing text, picture frame&#10;&#10;Description automatically generated">
            <a:extLst>
              <a:ext uri="{FF2B5EF4-FFF2-40B4-BE49-F238E27FC236}">
                <a16:creationId xmlns:a16="http://schemas.microsoft.com/office/drawing/2014/main" id="{3F27538E-D2E9-917E-92A2-C2955E2E4FF2}"/>
              </a:ext>
            </a:extLst>
          </p:cNvPr>
          <p:cNvPicPr preferRelativeResize="0"/>
          <p:nvPr/>
        </p:nvPicPr>
        <p:blipFill>
          <a:blip r:embed="rId3"/>
          <a:stretch>
            <a:fillRect/>
          </a:stretch>
        </p:blipFill>
        <p:spPr>
          <a:xfrm>
            <a:off x="6471619" y="828180"/>
            <a:ext cx="1980263" cy="3789978"/>
          </a:xfrm>
          <a:prstGeom prst="rect">
            <a:avLst/>
          </a:prstGeom>
          <a:noFill/>
        </p:spPr>
      </p:pic>
      <p:cxnSp>
        <p:nvCxnSpPr>
          <p:cNvPr id="24" name="Straight Connector 23">
            <a:extLst>
              <a:ext uri="{FF2B5EF4-FFF2-40B4-BE49-F238E27FC236}">
                <a16:creationId xmlns:a16="http://schemas.microsoft.com/office/drawing/2014/main" id="{0F90855A-CFDE-4C18-8007-CC1D26F553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13947"/>
            <a:ext cx="9144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571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04996" cy="24254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5FAF2E3-83AF-1730-AE91-7AB7EC6E8268}"/>
              </a:ext>
            </a:extLst>
          </p:cNvPr>
          <p:cNvSpPr>
            <a:spLocks noGrp="1"/>
          </p:cNvSpPr>
          <p:nvPr>
            <p:ph type="title"/>
          </p:nvPr>
        </p:nvSpPr>
        <p:spPr>
          <a:xfrm>
            <a:off x="880939" y="541353"/>
            <a:ext cx="3395119" cy="1666494"/>
          </a:xfrm>
        </p:spPr>
        <p:txBody>
          <a:bodyPr>
            <a:normAutofit/>
          </a:bodyPr>
          <a:lstStyle/>
          <a:p>
            <a:r>
              <a:rPr lang="en" sz="1600" dirty="0">
                <a:latin typeface="Arial"/>
                <a:cs typeface="Arial"/>
              </a:rPr>
              <a:t>Hyper-personalizing consumer </a:t>
            </a:r>
            <a:br>
              <a:rPr lang="en" sz="1600" dirty="0">
                <a:latin typeface="Arial"/>
                <a:cs typeface="Arial"/>
              </a:rPr>
            </a:br>
            <a:r>
              <a:rPr lang="en" sz="1600" dirty="0">
                <a:latin typeface="Arial"/>
                <a:cs typeface="Arial"/>
              </a:rPr>
              <a:t>experience using insights into individual preferences:</a:t>
            </a:r>
            <a:endParaRPr lang="en-US" sz="1600" dirty="0">
              <a:ea typeface="Calibri Light"/>
              <a:cs typeface="Calibri Light"/>
            </a:endParaRPr>
          </a:p>
        </p:txBody>
      </p:sp>
      <p:sp>
        <p:nvSpPr>
          <p:cNvPr id="16" name="Rectangle 15">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5228" cy="242548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91533" y="54864"/>
            <a:ext cx="884223" cy="174721"/>
            <a:chOff x="7763256" y="73152"/>
            <a:chExt cx="1178966" cy="232963"/>
          </a:xfrm>
        </p:grpSpPr>
        <p:sp>
          <p:nvSpPr>
            <p:cNvPr id="19"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9">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25488"/>
            <a:ext cx="455228" cy="27180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3A1D74-94A3-47E0-683F-530753AB41C1}"/>
              </a:ext>
            </a:extLst>
          </p:cNvPr>
          <p:cNvSpPr>
            <a:spLocks noGrp="1"/>
          </p:cNvSpPr>
          <p:nvPr>
            <p:ph idx="1"/>
          </p:nvPr>
        </p:nvSpPr>
        <p:spPr>
          <a:xfrm>
            <a:off x="595190" y="2642655"/>
            <a:ext cx="3913040" cy="3020286"/>
          </a:xfrm>
        </p:spPr>
        <p:txBody>
          <a:bodyPr vert="horz" lIns="91440" tIns="45720" rIns="91440" bIns="45720" rtlCol="0" anchor="ctr">
            <a:normAutofit/>
          </a:bodyPr>
          <a:lstStyle/>
          <a:p>
            <a:pPr marL="0" indent="0" algn="just">
              <a:spcBef>
                <a:spcPts val="0"/>
              </a:spcBef>
              <a:buNone/>
            </a:pPr>
            <a:r>
              <a:rPr lang="en" sz="1200" dirty="0">
                <a:latin typeface="Arial"/>
                <a:cs typeface="Arial"/>
              </a:rPr>
              <a:t>As cosmetics industry is mainly </a:t>
            </a:r>
            <a:r>
              <a:rPr lang="en" sz="1200" dirty="0" err="1">
                <a:latin typeface="Arial"/>
                <a:cs typeface="Arial"/>
              </a:rPr>
              <a:t>unorganised</a:t>
            </a:r>
            <a:r>
              <a:rPr lang="en" sz="1200" dirty="0">
                <a:latin typeface="Arial"/>
                <a:cs typeface="Arial"/>
              </a:rPr>
              <a:t> and people see each ingredient what is being used and they are being very specific with the product they are buying making it very choosy industry to bet on. We come up with the solution of KIOSK, where they can get try on sachets of small amount, with minimal cost.</a:t>
            </a:r>
            <a:endParaRPr lang="en-US" sz="1200" dirty="0">
              <a:ea typeface="+mn-lt"/>
              <a:cs typeface="+mn-lt"/>
            </a:endParaRPr>
          </a:p>
          <a:p>
            <a:pPr marL="0" indent="0" algn="just">
              <a:spcBef>
                <a:spcPts val="0"/>
              </a:spcBef>
              <a:buNone/>
            </a:pPr>
            <a:endParaRPr lang="en" sz="1200" dirty="0">
              <a:latin typeface="Arial"/>
              <a:ea typeface="+mn-lt"/>
              <a:cs typeface="Arial"/>
            </a:endParaRPr>
          </a:p>
          <a:p>
            <a:pPr marL="0" indent="0" algn="just">
              <a:spcBef>
                <a:spcPts val="0"/>
              </a:spcBef>
              <a:buNone/>
            </a:pPr>
            <a:r>
              <a:rPr lang="en" sz="1200" dirty="0">
                <a:latin typeface="Arial"/>
                <a:ea typeface="Calibri"/>
                <a:cs typeface="Arial"/>
              </a:rPr>
              <a:t>Through AI, </a:t>
            </a:r>
            <a:r>
              <a:rPr lang="en" sz="1200" dirty="0" err="1">
                <a:latin typeface="Arial"/>
                <a:ea typeface="Calibri"/>
                <a:cs typeface="Arial"/>
              </a:rPr>
              <a:t>personalised</a:t>
            </a:r>
            <a:r>
              <a:rPr lang="en" sz="1200" dirty="0">
                <a:latin typeface="Arial"/>
                <a:ea typeface="Calibri"/>
                <a:cs typeface="Arial"/>
              </a:rPr>
              <a:t> recommendation of the products based on the details of skin type entered by the user. Also recommend what cosmetics suits you up in the outfit the user is wearing through our AI integrated with AR.</a:t>
            </a:r>
          </a:p>
          <a:p>
            <a:pPr marL="0" indent="0" algn="just">
              <a:spcBef>
                <a:spcPts val="0"/>
              </a:spcBef>
              <a:buNone/>
            </a:pPr>
            <a:endParaRPr lang="en" sz="1200" dirty="0">
              <a:latin typeface="Arial"/>
              <a:ea typeface="Calibri"/>
              <a:cs typeface="Arial"/>
            </a:endParaRPr>
          </a:p>
          <a:p>
            <a:pPr marL="0" indent="0" algn="just">
              <a:spcBef>
                <a:spcPts val="0"/>
              </a:spcBef>
              <a:buNone/>
            </a:pPr>
            <a:r>
              <a:rPr lang="en" sz="1200" dirty="0">
                <a:latin typeface="Arial"/>
                <a:ea typeface="Calibri"/>
                <a:cs typeface="Arial"/>
              </a:rPr>
              <a:t>AR to let them choose the correct shade with no </a:t>
            </a:r>
            <a:r>
              <a:rPr lang="en" sz="1200" dirty="0" err="1">
                <a:latin typeface="Arial"/>
                <a:ea typeface="Calibri"/>
                <a:cs typeface="Arial"/>
              </a:rPr>
              <a:t>colour</a:t>
            </a:r>
            <a:r>
              <a:rPr lang="en" sz="1200" dirty="0">
                <a:latin typeface="Arial"/>
                <a:ea typeface="Calibri"/>
                <a:cs typeface="Arial"/>
              </a:rPr>
              <a:t> difference.</a:t>
            </a:r>
          </a:p>
          <a:p>
            <a:pPr marL="0" indent="0" algn="just">
              <a:spcBef>
                <a:spcPts val="0"/>
              </a:spcBef>
              <a:buNone/>
            </a:pPr>
            <a:endParaRPr lang="en" sz="1200" dirty="0">
              <a:latin typeface="Arial"/>
              <a:ea typeface="Calibri"/>
              <a:cs typeface="Arial"/>
            </a:endParaRPr>
          </a:p>
          <a:p>
            <a:pPr marL="0" indent="0" algn="just">
              <a:spcBef>
                <a:spcPts val="0"/>
              </a:spcBef>
              <a:buNone/>
            </a:pPr>
            <a:endParaRPr lang="en" sz="1200" dirty="0">
              <a:latin typeface="Arial"/>
              <a:ea typeface="Calibri"/>
              <a:cs typeface="Arial"/>
            </a:endParaRPr>
          </a:p>
          <a:p>
            <a:pPr algn="just"/>
            <a:endParaRPr lang="en-US" sz="1200">
              <a:ea typeface="Calibri"/>
              <a:cs typeface="Calibri"/>
            </a:endParaRPr>
          </a:p>
        </p:txBody>
      </p:sp>
      <p:pic>
        <p:nvPicPr>
          <p:cNvPr id="7" name="Google Shape;171;p20" descr="A picture containing text, clock&#10;&#10;Description automatically generated">
            <a:extLst>
              <a:ext uri="{FF2B5EF4-FFF2-40B4-BE49-F238E27FC236}">
                <a16:creationId xmlns:a16="http://schemas.microsoft.com/office/drawing/2014/main" id="{20C15A25-AC01-AD77-F508-9F244D491A8A}"/>
              </a:ext>
            </a:extLst>
          </p:cNvPr>
          <p:cNvPicPr preferRelativeResize="0"/>
          <p:nvPr/>
        </p:nvPicPr>
        <p:blipFill>
          <a:blip r:embed="rId2"/>
          <a:stretch>
            <a:fillRect/>
          </a:stretch>
        </p:blipFill>
        <p:spPr>
          <a:xfrm>
            <a:off x="4770874" y="307699"/>
            <a:ext cx="4145091" cy="1813477"/>
          </a:xfrm>
          <a:prstGeom prst="rect">
            <a:avLst/>
          </a:prstGeom>
          <a:noFill/>
        </p:spPr>
      </p:pic>
      <p:pic>
        <p:nvPicPr>
          <p:cNvPr id="8" name="Picture 8">
            <a:extLst>
              <a:ext uri="{FF2B5EF4-FFF2-40B4-BE49-F238E27FC236}">
                <a16:creationId xmlns:a16="http://schemas.microsoft.com/office/drawing/2014/main" id="{1A3BEBC7-DBEB-AB4D-A291-78A7502D6542}"/>
              </a:ext>
            </a:extLst>
          </p:cNvPr>
          <p:cNvPicPr>
            <a:picLocks noChangeAspect="1"/>
          </p:cNvPicPr>
          <p:nvPr/>
        </p:nvPicPr>
        <p:blipFill>
          <a:blip r:embed="rId3"/>
          <a:stretch>
            <a:fillRect/>
          </a:stretch>
        </p:blipFill>
        <p:spPr>
          <a:xfrm>
            <a:off x="5188743" y="2541984"/>
            <a:ext cx="3445668" cy="2155031"/>
          </a:xfrm>
          <a:prstGeom prst="rect">
            <a:avLst/>
          </a:prstGeom>
        </p:spPr>
      </p:pic>
    </p:spTree>
    <p:extLst>
      <p:ext uri="{BB962C8B-B14F-4D97-AF65-F5344CB8AC3E}">
        <p14:creationId xmlns:p14="http://schemas.microsoft.com/office/powerpoint/2010/main" val="35195100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17</Slides>
  <Notes>5</Notes>
  <HiddenSlides>0</HiddenSlide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Office Theme</vt:lpstr>
      <vt:lpstr>Office Theme</vt:lpstr>
      <vt:lpstr>PowerPoint Presentation</vt:lpstr>
      <vt:lpstr>PowerPoint Presentation</vt:lpstr>
      <vt:lpstr>Problem Statement</vt:lpstr>
      <vt:lpstr>Background Research and Work</vt:lpstr>
      <vt:lpstr>Taking people’s review</vt:lpstr>
      <vt:lpstr>Existing work</vt:lpstr>
      <vt:lpstr>Proposed Idea</vt:lpstr>
      <vt:lpstr>Digitizing the buying cycle of the consumer through D2C (Direct-to-Consumer).</vt:lpstr>
      <vt:lpstr>Hyper-personalizing consumer  experience using insights into individual preferences:</vt:lpstr>
      <vt:lpstr>Digital marketing campaigns and loyalty programs</vt:lpstr>
      <vt:lpstr>Some Features of the web app</vt:lpstr>
      <vt:lpstr>Voice-assistant to order and all other stuffs</vt:lpstr>
      <vt:lpstr>GPS Tracking</vt:lpstr>
      <vt:lpstr>Novelty</vt:lpstr>
      <vt:lpstr>Implementation</vt:lpstr>
      <vt:lpstr>Technologies used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name Project Name</dc:title>
  <cp:revision>371</cp:revision>
  <dcterms:modified xsi:type="dcterms:W3CDTF">2022-11-10T21:42:40Z</dcterms:modified>
</cp:coreProperties>
</file>